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02" r:id="rId3"/>
    <p:sldId id="299" r:id="rId4"/>
    <p:sldId id="300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6600"/>
    <a:srgbClr val="993300"/>
    <a:srgbClr val="CCECFF"/>
    <a:srgbClr val="FFFF99"/>
    <a:srgbClr val="663300"/>
    <a:srgbClr val="99CCFF"/>
    <a:srgbClr val="9C9CDF"/>
    <a:srgbClr val="CC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8" d="100"/>
          <a:sy n="78" d="100"/>
        </p:scale>
        <p:origin x="2880" y="9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60380" indent="0" algn="ctr">
              <a:buNone/>
              <a:defRPr/>
            </a:lvl2pPr>
            <a:lvl3pPr marL="1320759" indent="0" algn="ctr">
              <a:buNone/>
              <a:defRPr/>
            </a:lvl3pPr>
            <a:lvl4pPr marL="1981139" indent="0" algn="ctr">
              <a:buNone/>
              <a:defRPr/>
            </a:lvl4pPr>
            <a:lvl5pPr marL="2641519" indent="0" algn="ctr">
              <a:buNone/>
              <a:defRPr/>
            </a:lvl5pPr>
            <a:lvl6pPr marL="3301898" indent="0" algn="ctr">
              <a:buNone/>
              <a:defRPr/>
            </a:lvl6pPr>
            <a:lvl7pPr marL="3962278" indent="0" algn="ctr">
              <a:buNone/>
              <a:defRPr/>
            </a:lvl7pPr>
            <a:lvl8pPr marL="4622658" indent="0" algn="ctr">
              <a:buNone/>
              <a:defRPr/>
            </a:lvl8pPr>
            <a:lvl9pPr marL="5283037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9405" y="167395"/>
            <a:ext cx="1605695" cy="868150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023" y="167395"/>
            <a:ext cx="4714875" cy="86815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89"/>
            </a:lvl1pPr>
            <a:lvl2pPr marL="660380" indent="0">
              <a:buNone/>
              <a:defRPr sz="2600"/>
            </a:lvl2pPr>
            <a:lvl3pPr marL="1320759" indent="0">
              <a:buNone/>
              <a:defRPr sz="2311"/>
            </a:lvl3pPr>
            <a:lvl4pPr marL="1981139" indent="0">
              <a:buNone/>
              <a:defRPr sz="2022"/>
            </a:lvl4pPr>
            <a:lvl5pPr marL="2641519" indent="0">
              <a:buNone/>
              <a:defRPr sz="2022"/>
            </a:lvl5pPr>
            <a:lvl6pPr marL="3301898" indent="0">
              <a:buNone/>
              <a:defRPr sz="2022"/>
            </a:lvl6pPr>
            <a:lvl7pPr marL="3962278" indent="0">
              <a:buNone/>
              <a:defRPr sz="2022"/>
            </a:lvl7pPr>
            <a:lvl8pPr marL="4622658" indent="0">
              <a:buNone/>
              <a:defRPr sz="2022"/>
            </a:lvl8pPr>
            <a:lvl9pPr marL="5283037" indent="0">
              <a:buNone/>
              <a:defRPr sz="20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  <a:prstGeom prst="rect">
            <a:avLst/>
          </a:prstGeo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660380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32075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98113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64151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95285" indent="-495285" algn="l" rtl="0" fontAlgn="base">
        <a:spcBef>
          <a:spcPct val="20000"/>
        </a:spcBef>
        <a:spcAft>
          <a:spcPct val="0"/>
        </a:spcAft>
        <a:buChar char="•"/>
        <a:defRPr kumimoji="1" sz="4622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rtl="0" fontAlgn="base">
        <a:spcBef>
          <a:spcPct val="20000"/>
        </a:spcBef>
        <a:spcAft>
          <a:spcPct val="0"/>
        </a:spcAft>
        <a:buChar char="–"/>
        <a:defRPr kumimoji="1" sz="4044">
          <a:solidFill>
            <a:schemeClr val="tx1"/>
          </a:solidFill>
          <a:latin typeface="+mn-lt"/>
          <a:ea typeface="+mn-ea"/>
        </a:defRPr>
      </a:lvl2pPr>
      <a:lvl3pPr marL="1650949" indent="-330190" algn="l" rtl="0" fontAlgn="base">
        <a:spcBef>
          <a:spcPct val="20000"/>
        </a:spcBef>
        <a:spcAft>
          <a:spcPct val="0"/>
        </a:spcAft>
        <a:buChar char="•"/>
        <a:defRPr kumimoji="1" sz="3467">
          <a:solidFill>
            <a:schemeClr val="tx1"/>
          </a:solidFill>
          <a:latin typeface="+mn-lt"/>
          <a:ea typeface="+mn-ea"/>
        </a:defRPr>
      </a:lvl3pPr>
      <a:lvl4pPr marL="2311329" indent="-330190" algn="l" rtl="0" fontAlgn="base">
        <a:spcBef>
          <a:spcPct val="20000"/>
        </a:spcBef>
        <a:spcAft>
          <a:spcPct val="0"/>
        </a:spcAft>
        <a:buChar char="–"/>
        <a:defRPr kumimoji="1" sz="2889">
          <a:solidFill>
            <a:schemeClr val="tx1"/>
          </a:solidFill>
          <a:latin typeface="+mn-lt"/>
          <a:ea typeface="+mn-ea"/>
        </a:defRPr>
      </a:lvl4pPr>
      <a:lvl5pPr marL="2971709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5pPr>
      <a:lvl6pPr marL="363208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6pPr>
      <a:lvl7pPr marL="429246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7pPr>
      <a:lvl8pPr marL="495284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8pPr>
      <a:lvl9pPr marL="5613227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w.&#12295;&#12295;&#12295;&#12295;.ne.jp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w.&#12295;&#12295;&#12295;&#12295;.ne.jp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w.&#12295;&#12295;&#12295;&#12295;.ne.jp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F99AEBF-0B86-4569-BB0E-03A3184D0F81}"/>
              </a:ext>
            </a:extLst>
          </p:cNvPr>
          <p:cNvSpPr/>
          <p:nvPr/>
        </p:nvSpPr>
        <p:spPr bwMode="auto">
          <a:xfrm>
            <a:off x="0" y="0"/>
            <a:ext cx="6858000" cy="8193360"/>
          </a:xfrm>
          <a:prstGeom prst="rect">
            <a:avLst/>
          </a:prstGeom>
          <a:gradFill>
            <a:gsLst>
              <a:gs pos="0">
                <a:srgbClr val="993300"/>
              </a:gs>
              <a:gs pos="100000">
                <a:srgbClr val="CC66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CE208A2-3CFA-47A3-8C76-B06149BFDD5D}"/>
              </a:ext>
            </a:extLst>
          </p:cNvPr>
          <p:cNvSpPr txBox="1"/>
          <p:nvPr/>
        </p:nvSpPr>
        <p:spPr>
          <a:xfrm>
            <a:off x="484980" y="435736"/>
            <a:ext cx="5891106" cy="12746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囲碁</a:t>
            </a:r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教室</a:t>
            </a:r>
          </a:p>
        </p:txBody>
      </p:sp>
      <p:sp>
        <p:nvSpPr>
          <p:cNvPr id="456" name="テキスト ボックス 455">
            <a:extLst>
              <a:ext uri="{FF2B5EF4-FFF2-40B4-BE49-F238E27FC236}">
                <a16:creationId xmlns:a16="http://schemas.microsoft.com/office/drawing/2014/main" id="{28B433AC-F52B-4AAF-A74F-6A7DE054E754}"/>
              </a:ext>
            </a:extLst>
          </p:cNvPr>
          <p:cNvSpPr txBox="1"/>
          <p:nvPr/>
        </p:nvSpPr>
        <p:spPr>
          <a:xfrm>
            <a:off x="1753970" y="6301247"/>
            <a:ext cx="1210588" cy="1502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r>
              <a:rPr lang="ja-JP" altLang="en-US" sz="1600" b="1" dirty="0">
                <a:solidFill>
                  <a:schemeClr val="bg1"/>
                </a:solidFill>
              </a:rPr>
              <a:t>日　　時：</a:t>
            </a:r>
            <a:endParaRPr lang="en-US" altLang="ja-JP" sz="1600" b="1" dirty="0">
              <a:solidFill>
                <a:schemeClr val="bg1"/>
              </a:solidFill>
            </a:endParaRPr>
          </a:p>
          <a:p>
            <a:endParaRPr lang="en-US" altLang="ja-JP" sz="1600" b="1" dirty="0">
              <a:solidFill>
                <a:schemeClr val="bg1"/>
              </a:solidFill>
            </a:endParaRPr>
          </a:p>
          <a:p>
            <a:r>
              <a:rPr lang="ja-JP" altLang="en-US" sz="1600" b="1" dirty="0">
                <a:solidFill>
                  <a:schemeClr val="bg1"/>
                </a:solidFill>
              </a:rPr>
              <a:t>場　　所：</a:t>
            </a:r>
          </a:p>
          <a:p>
            <a:r>
              <a:rPr lang="ja-JP" altLang="en-US" sz="1600" b="1" dirty="0">
                <a:solidFill>
                  <a:schemeClr val="bg1"/>
                </a:solidFill>
              </a:rPr>
              <a:t>対　　象：</a:t>
            </a:r>
          </a:p>
          <a:p>
            <a:r>
              <a:rPr lang="ja-JP" altLang="en-US" sz="1600" b="1" dirty="0">
                <a:solidFill>
                  <a:schemeClr val="bg1"/>
                </a:solidFill>
              </a:rPr>
              <a:t>費　　用：</a:t>
            </a:r>
          </a:p>
        </p:txBody>
      </p:sp>
      <p:sp>
        <p:nvSpPr>
          <p:cNvPr id="457" name="テキスト ボックス 456">
            <a:extLst>
              <a:ext uri="{FF2B5EF4-FFF2-40B4-BE49-F238E27FC236}">
                <a16:creationId xmlns:a16="http://schemas.microsoft.com/office/drawing/2014/main" id="{A778F988-9192-4A82-A6FE-B4BE102F0DAC}"/>
              </a:ext>
            </a:extLst>
          </p:cNvPr>
          <p:cNvSpPr txBox="1"/>
          <p:nvPr/>
        </p:nvSpPr>
        <p:spPr>
          <a:xfrm>
            <a:off x="2878950" y="6301247"/>
            <a:ext cx="2287806" cy="1502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毎週土・日曜日</a:t>
            </a:r>
          </a:p>
          <a:p>
            <a:pPr>
              <a:lnSpc>
                <a:spcPts val="216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午前９時～</a:t>
            </a:r>
          </a:p>
          <a:p>
            <a:pPr>
              <a:lnSpc>
                <a:spcPts val="216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〇〇市〇〇文化教室</a:t>
            </a:r>
            <a:endParaRPr lang="en-US" altLang="ja-JP" sz="16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小学生、中学生、一般</a:t>
            </a:r>
            <a:endParaRPr lang="en-US" altLang="ja-JP" sz="16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月会費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  <a:ea typeface="+mj-ea"/>
              </a:rPr>
              <a:t>3000</a:t>
            </a: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円</a:t>
            </a:r>
            <a:endParaRPr kumimoji="1" lang="ja-JP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9" name="テキスト ボックス 458">
            <a:extLst>
              <a:ext uri="{FF2B5EF4-FFF2-40B4-BE49-F238E27FC236}">
                <a16:creationId xmlns:a16="http://schemas.microsoft.com/office/drawing/2014/main" id="{DA14B4E0-8E61-422C-ADBC-9D89FE21DC73}"/>
              </a:ext>
            </a:extLst>
          </p:cNvPr>
          <p:cNvSpPr txBox="1"/>
          <p:nvPr/>
        </p:nvSpPr>
        <p:spPr>
          <a:xfrm>
            <a:off x="4790125" y="8994667"/>
            <a:ext cx="1861407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400" dirty="0">
                <a:latin typeface="+mj-ea"/>
                <a:ea typeface="+mj-ea"/>
              </a:rPr>
              <a:t>担当 田中または山田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6D13FF-AB49-4852-B37C-E30F7A82D02D}"/>
              </a:ext>
            </a:extLst>
          </p:cNvPr>
          <p:cNvSpPr txBox="1"/>
          <p:nvPr/>
        </p:nvSpPr>
        <p:spPr>
          <a:xfrm>
            <a:off x="3833773" y="8598405"/>
            <a:ext cx="2817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Impact" panose="020B0806030902050204" pitchFamily="34" charset="0"/>
              </a:rPr>
              <a:t>Tel.000-000-0000</a:t>
            </a:r>
            <a:endParaRPr kumimoji="1" lang="ja-JP" altLang="en-US" sz="2800" dirty="0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  <p:sp>
        <p:nvSpPr>
          <p:cNvPr id="460" name="テキスト ボックス 459">
            <a:extLst>
              <a:ext uri="{FF2B5EF4-FFF2-40B4-BE49-F238E27FC236}">
                <a16:creationId xmlns:a16="http://schemas.microsoft.com/office/drawing/2014/main" id="{1E45C909-1FEF-444B-ACE1-456D4568088D}"/>
              </a:ext>
            </a:extLst>
          </p:cNvPr>
          <p:cNvSpPr txBox="1"/>
          <p:nvPr/>
        </p:nvSpPr>
        <p:spPr>
          <a:xfrm>
            <a:off x="233645" y="8630496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〇〇〇〇囲碁教室</a:t>
            </a:r>
          </a:p>
        </p:txBody>
      </p:sp>
      <p:sp>
        <p:nvSpPr>
          <p:cNvPr id="463" name="テキスト ボックス 462">
            <a:extLst>
              <a:ext uri="{FF2B5EF4-FFF2-40B4-BE49-F238E27FC236}">
                <a16:creationId xmlns:a16="http://schemas.microsoft.com/office/drawing/2014/main" id="{E673BE0B-F524-4EAC-B69D-7FA70D2C027B}"/>
              </a:ext>
            </a:extLst>
          </p:cNvPr>
          <p:cNvSpPr txBox="1"/>
          <p:nvPr/>
        </p:nvSpPr>
        <p:spPr>
          <a:xfrm>
            <a:off x="258435" y="8941824"/>
            <a:ext cx="6046848" cy="694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latin typeface="+mj-ea"/>
                <a:ea typeface="+mj-ea"/>
              </a:rPr>
              <a:t>〒</a:t>
            </a:r>
            <a:r>
              <a:rPr lang="en-US" altLang="ja-JP" sz="1600" dirty="0">
                <a:latin typeface="+mj-ea"/>
                <a:ea typeface="+mj-ea"/>
              </a:rPr>
              <a:t>000-0000 </a:t>
            </a:r>
            <a:r>
              <a:rPr lang="ja-JP" altLang="en-US" sz="1600" dirty="0">
                <a:latin typeface="+mj-ea"/>
                <a:ea typeface="+mj-ea"/>
              </a:rPr>
              <a:t>〇〇〇市〇〇〇町</a:t>
            </a:r>
            <a:r>
              <a:rPr lang="en-US" altLang="ja-JP" sz="1600" dirty="0">
                <a:latin typeface="+mj-ea"/>
                <a:ea typeface="+mj-ea"/>
              </a:rPr>
              <a:t>00-00-00</a:t>
            </a:r>
            <a:endParaRPr lang="ja-JP" altLang="en-US" sz="16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+mj-ea"/>
                <a:ea typeface="+mj-ea"/>
              </a:rPr>
              <a:t>ホームページ：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http://wwww.</a:t>
            </a:r>
            <a:r>
              <a:rPr lang="ja-JP" altLang="en-US" sz="1100" dirty="0">
                <a:latin typeface="+mj-ea"/>
                <a:ea typeface="+mj-ea"/>
                <a:hlinkClick r:id="rId2"/>
              </a:rPr>
              <a:t>〇〇〇〇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.ne.jp</a:t>
            </a:r>
            <a:r>
              <a:rPr lang="ja-JP" altLang="en-US" sz="1100" dirty="0">
                <a:latin typeface="+mj-ea"/>
                <a:ea typeface="+mj-ea"/>
              </a:rPr>
              <a:t>　メールアドレス：</a:t>
            </a:r>
            <a:r>
              <a:rPr lang="en-US" altLang="ja-JP" sz="1100" dirty="0" err="1">
                <a:latin typeface="+mj-ea"/>
                <a:ea typeface="+mj-ea"/>
              </a:rPr>
              <a:t>igo_info</a:t>
            </a:r>
            <a:r>
              <a:rPr lang="en-US" altLang="ja-JP" sz="1100" dirty="0">
                <a:latin typeface="+mj-ea"/>
                <a:ea typeface="+mj-ea"/>
              </a:rPr>
              <a:t>@</a:t>
            </a:r>
            <a:r>
              <a:rPr lang="ja-JP" altLang="en-US" sz="1100" dirty="0">
                <a:latin typeface="+mj-ea"/>
                <a:ea typeface="+mj-ea"/>
              </a:rPr>
              <a:t>〇〇〇〇</a:t>
            </a:r>
            <a:r>
              <a:rPr lang="en-US" altLang="ja-JP" sz="1100" dirty="0">
                <a:latin typeface="+mj-ea"/>
                <a:ea typeface="+mj-ea"/>
              </a:rPr>
              <a:t>.ne.jp</a:t>
            </a:r>
            <a:endParaRPr lang="ja-JP" altLang="en-US" sz="1100" dirty="0">
              <a:latin typeface="+mj-ea"/>
              <a:ea typeface="+mj-ea"/>
            </a:endParaRPr>
          </a:p>
        </p:txBody>
      </p:sp>
      <p:sp>
        <p:nvSpPr>
          <p:cNvPr id="464" name="テキスト ボックス 463">
            <a:extLst>
              <a:ext uri="{FF2B5EF4-FFF2-40B4-BE49-F238E27FC236}">
                <a16:creationId xmlns:a16="http://schemas.microsoft.com/office/drawing/2014/main" id="{254B9DCA-E68E-42A2-824D-D18D811681DD}"/>
              </a:ext>
            </a:extLst>
          </p:cNvPr>
          <p:cNvSpPr txBox="1"/>
          <p:nvPr/>
        </p:nvSpPr>
        <p:spPr>
          <a:xfrm>
            <a:off x="233645" y="8367653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+mj-ea"/>
                <a:ea typeface="+mj-ea"/>
              </a:rPr>
              <a:t>お気軽にお問い合わせください</a:t>
            </a:r>
          </a:p>
        </p:txBody>
      </p:sp>
      <p:grpSp>
        <p:nvGrpSpPr>
          <p:cNvPr id="911" name="グループ化 910">
            <a:extLst>
              <a:ext uri="{FF2B5EF4-FFF2-40B4-BE49-F238E27FC236}">
                <a16:creationId xmlns:a16="http://schemas.microsoft.com/office/drawing/2014/main" id="{1F3EA3CA-126F-421A-A305-4731F6AB5389}"/>
              </a:ext>
            </a:extLst>
          </p:cNvPr>
          <p:cNvGrpSpPr/>
          <p:nvPr/>
        </p:nvGrpSpPr>
        <p:grpSpPr>
          <a:xfrm>
            <a:off x="258435" y="6327254"/>
            <a:ext cx="1409898" cy="1409898"/>
            <a:chOff x="4824155" y="1802650"/>
            <a:chExt cx="1662090" cy="1662090"/>
          </a:xfrm>
        </p:grpSpPr>
        <p:sp>
          <p:nvSpPr>
            <p:cNvPr id="912" name="楕円 911">
              <a:extLst>
                <a:ext uri="{FF2B5EF4-FFF2-40B4-BE49-F238E27FC236}">
                  <a16:creationId xmlns:a16="http://schemas.microsoft.com/office/drawing/2014/main" id="{0EDE90BB-2C7A-43E4-AB02-2C0AC3CF5304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3" name="テキスト ボックス 912">
              <a:extLst>
                <a:ext uri="{FF2B5EF4-FFF2-40B4-BE49-F238E27FC236}">
                  <a16:creationId xmlns:a16="http://schemas.microsoft.com/office/drawing/2014/main" id="{28E90272-2819-4C93-BA66-3A40F52FBEF8}"/>
                </a:ext>
              </a:extLst>
            </p:cNvPr>
            <p:cNvSpPr txBox="1"/>
            <p:nvPr/>
          </p:nvSpPr>
          <p:spPr>
            <a:xfrm>
              <a:off x="5108316" y="2202824"/>
              <a:ext cx="1086388" cy="9233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無料</a:t>
              </a:r>
              <a:endParaRPr lang="en-US" altLang="ja-JP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体験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3A9864DB-3358-4DA5-A486-A304041F93C4}"/>
              </a:ext>
            </a:extLst>
          </p:cNvPr>
          <p:cNvGrpSpPr/>
          <p:nvPr/>
        </p:nvGrpSpPr>
        <p:grpSpPr>
          <a:xfrm>
            <a:off x="1402130" y="2017211"/>
            <a:ext cx="4047200" cy="4047200"/>
            <a:chOff x="5188816" y="1043735"/>
            <a:chExt cx="4028776" cy="4028776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B86A7628-9B52-479D-8526-C608508AE1A8}"/>
                </a:ext>
              </a:extLst>
            </p:cNvPr>
            <p:cNvGrpSpPr/>
            <p:nvPr/>
          </p:nvGrpSpPr>
          <p:grpSpPr>
            <a:xfrm>
              <a:off x="5188816" y="1043735"/>
              <a:ext cx="4028776" cy="4028776"/>
              <a:chOff x="5188816" y="1043735"/>
              <a:chExt cx="4028776" cy="4028776"/>
            </a:xfrm>
          </p:grpSpPr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B7A5AD0F-8EB3-422F-9E30-23129C742092}"/>
                  </a:ext>
                </a:extLst>
              </p:cNvPr>
              <p:cNvGrpSpPr/>
              <p:nvPr/>
            </p:nvGrpSpPr>
            <p:grpSpPr>
              <a:xfrm>
                <a:off x="5188816" y="1043735"/>
                <a:ext cx="4028776" cy="4028776"/>
                <a:chOff x="5188816" y="1223755"/>
                <a:chExt cx="4028776" cy="4028776"/>
              </a:xfrm>
            </p:grpSpPr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AD68FC40-7307-49B4-A3C9-FC6819187A64}"/>
                    </a:ext>
                  </a:extLst>
                </p:cNvPr>
                <p:cNvGrpSpPr/>
                <p:nvPr/>
              </p:nvGrpSpPr>
              <p:grpSpPr>
                <a:xfrm rot="5400000">
                  <a:off x="5188816" y="1223755"/>
                  <a:ext cx="4028776" cy="4028776"/>
                  <a:chOff x="5188816" y="1223755"/>
                  <a:chExt cx="4028776" cy="4028776"/>
                </a:xfrm>
              </p:grpSpPr>
              <p:sp>
                <p:nvSpPr>
                  <p:cNvPr id="520" name="正方形/長方形 519">
                    <a:extLst>
                      <a:ext uri="{FF2B5EF4-FFF2-40B4-BE49-F238E27FC236}">
                        <a16:creationId xmlns:a16="http://schemas.microsoft.com/office/drawing/2014/main" id="{11D13EA3-EF3B-4AA9-A30B-CF00FB7C4B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88816" y="1223755"/>
                    <a:ext cx="4028776" cy="4028776"/>
                  </a:xfrm>
                  <a:prstGeom prst="rect">
                    <a:avLst/>
                  </a:prstGeom>
                  <a:blipFill>
                    <a:blip r:embed="rId3"/>
                    <a:tile tx="0" ty="0" sx="100000" sy="100000" flip="none" algn="tl"/>
                  </a:blip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正方形/長方形 520">
                    <a:extLst>
                      <a:ext uri="{FF2B5EF4-FFF2-40B4-BE49-F238E27FC236}">
                        <a16:creationId xmlns:a16="http://schemas.microsoft.com/office/drawing/2014/main" id="{191627B8-1D95-4FF6-9462-00E73628A6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88816" y="1223755"/>
                    <a:ext cx="4028776" cy="4028776"/>
                  </a:xfrm>
                  <a:prstGeom prst="rect">
                    <a:avLst/>
                  </a:prstGeom>
                  <a:solidFill>
                    <a:srgbClr val="FFC000">
                      <a:alpha val="80000"/>
                    </a:srgb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9" name="正方形/長方形 518">
                  <a:extLst>
                    <a:ext uri="{FF2B5EF4-FFF2-40B4-BE49-F238E27FC236}">
                      <a16:creationId xmlns:a16="http://schemas.microsoft.com/office/drawing/2014/main" id="{50F4D036-0D80-4900-A82C-3269AA8644C6}"/>
                    </a:ext>
                  </a:extLst>
                </p:cNvPr>
                <p:cNvSpPr/>
                <p:nvPr/>
              </p:nvSpPr>
              <p:spPr bwMode="auto">
                <a:xfrm>
                  <a:off x="5188816" y="1223755"/>
                  <a:ext cx="4028776" cy="4028776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12F10189-017D-48F4-812A-267F301B7B0F}"/>
                  </a:ext>
                </a:extLst>
              </p:cNvPr>
              <p:cNvGrpSpPr/>
              <p:nvPr/>
            </p:nvGrpSpPr>
            <p:grpSpPr>
              <a:xfrm>
                <a:off x="5398879" y="1253801"/>
                <a:ext cx="3608648" cy="3608646"/>
                <a:chOff x="945456" y="1041639"/>
                <a:chExt cx="3829621" cy="3829619"/>
              </a:xfrm>
            </p:grpSpPr>
            <p:grpSp>
              <p:nvGrpSpPr>
                <p:cNvPr id="472" name="グループ化 471">
                  <a:extLst>
                    <a:ext uri="{FF2B5EF4-FFF2-40B4-BE49-F238E27FC236}">
                      <a16:creationId xmlns:a16="http://schemas.microsoft.com/office/drawing/2014/main" id="{DDAAE7E3-D393-496D-B1FD-50A3EB8BBB2F}"/>
                    </a:ext>
                  </a:extLst>
                </p:cNvPr>
                <p:cNvGrpSpPr/>
                <p:nvPr/>
              </p:nvGrpSpPr>
              <p:grpSpPr>
                <a:xfrm>
                  <a:off x="945456" y="1041639"/>
                  <a:ext cx="3829621" cy="3829619"/>
                  <a:chOff x="2567734" y="1403775"/>
                  <a:chExt cx="3645406" cy="3645405"/>
                </a:xfrm>
              </p:grpSpPr>
              <p:grpSp>
                <p:nvGrpSpPr>
                  <p:cNvPr id="478" name="グループ化 477">
                    <a:extLst>
                      <a:ext uri="{FF2B5EF4-FFF2-40B4-BE49-F238E27FC236}">
                        <a16:creationId xmlns:a16="http://schemas.microsoft.com/office/drawing/2014/main" id="{BFE85E2C-C8EC-400D-9980-293B191B4975}"/>
                      </a:ext>
                    </a:extLst>
                  </p:cNvPr>
                  <p:cNvGrpSpPr/>
                  <p:nvPr/>
                </p:nvGrpSpPr>
                <p:grpSpPr>
                  <a:xfrm>
                    <a:off x="2567735" y="1403775"/>
                    <a:ext cx="3645405" cy="3645405"/>
                    <a:chOff x="2567735" y="1403775"/>
                    <a:chExt cx="3645405" cy="3640347"/>
                  </a:xfrm>
                </p:grpSpPr>
                <p:cxnSp>
                  <p:nvCxnSpPr>
                    <p:cNvPr id="499" name="直線コネクタ 498">
                      <a:extLst>
                        <a:ext uri="{FF2B5EF4-FFF2-40B4-BE49-F238E27FC236}">
                          <a16:creationId xmlns:a16="http://schemas.microsoft.com/office/drawing/2014/main" id="{76B4BF2F-D5E2-4428-82EA-62F0951682A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1403775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00" name="直線コネクタ 499">
                      <a:extLst>
                        <a:ext uri="{FF2B5EF4-FFF2-40B4-BE49-F238E27FC236}">
                          <a16:creationId xmlns:a16="http://schemas.microsoft.com/office/drawing/2014/main" id="{A4FB4888-D0F2-46AD-A2FA-7176BD6B2B9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1606016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01" name="直線コネクタ 500">
                      <a:extLst>
                        <a:ext uri="{FF2B5EF4-FFF2-40B4-BE49-F238E27FC236}">
                          <a16:creationId xmlns:a16="http://schemas.microsoft.com/office/drawing/2014/main" id="{F02D3952-B80D-47A8-93B5-35DBA1B7964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1808257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02" name="直線コネクタ 501">
                      <a:extLst>
                        <a:ext uri="{FF2B5EF4-FFF2-40B4-BE49-F238E27FC236}">
                          <a16:creationId xmlns:a16="http://schemas.microsoft.com/office/drawing/2014/main" id="{4B929B9D-FDC6-4D4F-8726-208CAF625D8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2010498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03" name="直線コネクタ 502">
                      <a:extLst>
                        <a:ext uri="{FF2B5EF4-FFF2-40B4-BE49-F238E27FC236}">
                          <a16:creationId xmlns:a16="http://schemas.microsoft.com/office/drawing/2014/main" id="{694D6A3D-F1F8-4FBB-AE9A-12653CB18E0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2212739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04" name="直線コネクタ 503">
                      <a:extLst>
                        <a:ext uri="{FF2B5EF4-FFF2-40B4-BE49-F238E27FC236}">
                          <a16:creationId xmlns:a16="http://schemas.microsoft.com/office/drawing/2014/main" id="{BC995E0B-0F36-431A-A286-5EA81E4A6A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2414980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05" name="直線コネクタ 504">
                      <a:extLst>
                        <a:ext uri="{FF2B5EF4-FFF2-40B4-BE49-F238E27FC236}">
                          <a16:creationId xmlns:a16="http://schemas.microsoft.com/office/drawing/2014/main" id="{F8FF514A-DD87-4674-A381-F0A5AE0480D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2617221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06" name="直線コネクタ 505">
                      <a:extLst>
                        <a:ext uri="{FF2B5EF4-FFF2-40B4-BE49-F238E27FC236}">
                          <a16:creationId xmlns:a16="http://schemas.microsoft.com/office/drawing/2014/main" id="{198E1126-2C01-4BE6-A53E-F4DD28CB261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3021703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07" name="直線コネクタ 506">
                      <a:extLst>
                        <a:ext uri="{FF2B5EF4-FFF2-40B4-BE49-F238E27FC236}">
                          <a16:creationId xmlns:a16="http://schemas.microsoft.com/office/drawing/2014/main" id="{C9EE0D56-A419-4666-8921-04DAF97EE6C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2819462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08" name="直線コネクタ 507">
                      <a:extLst>
                        <a:ext uri="{FF2B5EF4-FFF2-40B4-BE49-F238E27FC236}">
                          <a16:creationId xmlns:a16="http://schemas.microsoft.com/office/drawing/2014/main" id="{A4EE1EDB-FE55-436B-ADF5-066240C7152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3223944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09" name="直線コネクタ 508">
                      <a:extLst>
                        <a:ext uri="{FF2B5EF4-FFF2-40B4-BE49-F238E27FC236}">
                          <a16:creationId xmlns:a16="http://schemas.microsoft.com/office/drawing/2014/main" id="{A21DD26B-C68A-42D9-B748-EF7EC3EB849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3426185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10" name="直線コネクタ 509">
                      <a:extLst>
                        <a:ext uri="{FF2B5EF4-FFF2-40B4-BE49-F238E27FC236}">
                          <a16:creationId xmlns:a16="http://schemas.microsoft.com/office/drawing/2014/main" id="{5ED6B89C-FAFE-40EE-818E-EB73BA791DE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3628426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11" name="直線コネクタ 510">
                      <a:extLst>
                        <a:ext uri="{FF2B5EF4-FFF2-40B4-BE49-F238E27FC236}">
                          <a16:creationId xmlns:a16="http://schemas.microsoft.com/office/drawing/2014/main" id="{FA91E0B2-A9C8-4EF1-A971-29D2EFBD41B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4032908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12" name="直線コネクタ 511">
                      <a:extLst>
                        <a:ext uri="{FF2B5EF4-FFF2-40B4-BE49-F238E27FC236}">
                          <a16:creationId xmlns:a16="http://schemas.microsoft.com/office/drawing/2014/main" id="{38307801-8F51-42E8-A4D2-75560A98AB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4437390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13" name="直線コネクタ 512">
                      <a:extLst>
                        <a:ext uri="{FF2B5EF4-FFF2-40B4-BE49-F238E27FC236}">
                          <a16:creationId xmlns:a16="http://schemas.microsoft.com/office/drawing/2014/main" id="{E9A84DD3-E5C7-4B29-87F3-CC7CF204F2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4841873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14" name="直線コネクタ 513">
                      <a:extLst>
                        <a:ext uri="{FF2B5EF4-FFF2-40B4-BE49-F238E27FC236}">
                          <a16:creationId xmlns:a16="http://schemas.microsoft.com/office/drawing/2014/main" id="{5FE43B4F-8ED0-487F-8406-8D4E33EF359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5044122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15" name="直線コネクタ 514">
                      <a:extLst>
                        <a:ext uri="{FF2B5EF4-FFF2-40B4-BE49-F238E27FC236}">
                          <a16:creationId xmlns:a16="http://schemas.microsoft.com/office/drawing/2014/main" id="{962E0DE7-D125-490C-821D-BB6B8FBE189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4639631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16" name="直線コネクタ 515">
                      <a:extLst>
                        <a:ext uri="{FF2B5EF4-FFF2-40B4-BE49-F238E27FC236}">
                          <a16:creationId xmlns:a16="http://schemas.microsoft.com/office/drawing/2014/main" id="{901A86A5-B46B-4EA8-B7D5-0765DAF4F1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4235149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17" name="直線コネクタ 516">
                      <a:extLst>
                        <a:ext uri="{FF2B5EF4-FFF2-40B4-BE49-F238E27FC236}">
                          <a16:creationId xmlns:a16="http://schemas.microsoft.com/office/drawing/2014/main" id="{1D62CBF6-8C3B-4725-9C22-9B9A4D8C623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3830667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</p:grpSp>
              <p:grpSp>
                <p:nvGrpSpPr>
                  <p:cNvPr id="479" name="グループ化 478">
                    <a:extLst>
                      <a:ext uri="{FF2B5EF4-FFF2-40B4-BE49-F238E27FC236}">
                        <a16:creationId xmlns:a16="http://schemas.microsoft.com/office/drawing/2014/main" id="{AE67F35C-8945-493C-AA61-0B6D3DE6A627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67734" y="1403775"/>
                    <a:ext cx="3645405" cy="3645405"/>
                    <a:chOff x="2567735" y="1403775"/>
                    <a:chExt cx="3645405" cy="3640347"/>
                  </a:xfrm>
                </p:grpSpPr>
                <p:cxnSp>
                  <p:nvCxnSpPr>
                    <p:cNvPr id="480" name="直線コネクタ 479">
                      <a:extLst>
                        <a:ext uri="{FF2B5EF4-FFF2-40B4-BE49-F238E27FC236}">
                          <a16:creationId xmlns:a16="http://schemas.microsoft.com/office/drawing/2014/main" id="{DF15FB10-C36A-4778-B457-6343327BFAF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1403775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81" name="直線コネクタ 480">
                      <a:extLst>
                        <a:ext uri="{FF2B5EF4-FFF2-40B4-BE49-F238E27FC236}">
                          <a16:creationId xmlns:a16="http://schemas.microsoft.com/office/drawing/2014/main" id="{176BAC65-7DF9-4FFB-97EA-285FEEAA7CA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1606016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82" name="直線コネクタ 481">
                      <a:extLst>
                        <a:ext uri="{FF2B5EF4-FFF2-40B4-BE49-F238E27FC236}">
                          <a16:creationId xmlns:a16="http://schemas.microsoft.com/office/drawing/2014/main" id="{9DACF04C-695F-4748-829A-517D8B2B60E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1808257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83" name="直線コネクタ 482">
                      <a:extLst>
                        <a:ext uri="{FF2B5EF4-FFF2-40B4-BE49-F238E27FC236}">
                          <a16:creationId xmlns:a16="http://schemas.microsoft.com/office/drawing/2014/main" id="{D43CA0FB-B6AD-425D-BAFA-BA20C503302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2010498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84" name="直線コネクタ 483">
                      <a:extLst>
                        <a:ext uri="{FF2B5EF4-FFF2-40B4-BE49-F238E27FC236}">
                          <a16:creationId xmlns:a16="http://schemas.microsoft.com/office/drawing/2014/main" id="{5710AC72-8CD4-4B3B-96D8-7EB47D877EB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2212739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85" name="直線コネクタ 484">
                      <a:extLst>
                        <a:ext uri="{FF2B5EF4-FFF2-40B4-BE49-F238E27FC236}">
                          <a16:creationId xmlns:a16="http://schemas.microsoft.com/office/drawing/2014/main" id="{A7F03495-A1B3-4A8F-B05E-0365045B7DE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2414980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86" name="直線コネクタ 485">
                      <a:extLst>
                        <a:ext uri="{FF2B5EF4-FFF2-40B4-BE49-F238E27FC236}">
                          <a16:creationId xmlns:a16="http://schemas.microsoft.com/office/drawing/2014/main" id="{D39DFDDA-1962-4F3E-B28E-30145CFFC0A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2617221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87" name="直線コネクタ 486">
                      <a:extLst>
                        <a:ext uri="{FF2B5EF4-FFF2-40B4-BE49-F238E27FC236}">
                          <a16:creationId xmlns:a16="http://schemas.microsoft.com/office/drawing/2014/main" id="{7E26F37A-4377-4918-B6F9-FB63706F696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3021703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88" name="直線コネクタ 487">
                      <a:extLst>
                        <a:ext uri="{FF2B5EF4-FFF2-40B4-BE49-F238E27FC236}">
                          <a16:creationId xmlns:a16="http://schemas.microsoft.com/office/drawing/2014/main" id="{3A03B90D-8940-4705-9069-DB6148F5DBD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2819462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89" name="直線コネクタ 488">
                      <a:extLst>
                        <a:ext uri="{FF2B5EF4-FFF2-40B4-BE49-F238E27FC236}">
                          <a16:creationId xmlns:a16="http://schemas.microsoft.com/office/drawing/2014/main" id="{5F925315-B56E-4C8B-809D-F671E8B94AE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3223944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90" name="直線コネクタ 489">
                      <a:extLst>
                        <a:ext uri="{FF2B5EF4-FFF2-40B4-BE49-F238E27FC236}">
                          <a16:creationId xmlns:a16="http://schemas.microsoft.com/office/drawing/2014/main" id="{CA00D316-394A-4A15-AF7E-951EBE52728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3426185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91" name="直線コネクタ 490">
                      <a:extLst>
                        <a:ext uri="{FF2B5EF4-FFF2-40B4-BE49-F238E27FC236}">
                          <a16:creationId xmlns:a16="http://schemas.microsoft.com/office/drawing/2014/main" id="{0DA81629-FBCC-40DD-91BB-C1DBE8675B0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3628426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92" name="直線コネクタ 491">
                      <a:extLst>
                        <a:ext uri="{FF2B5EF4-FFF2-40B4-BE49-F238E27FC236}">
                          <a16:creationId xmlns:a16="http://schemas.microsoft.com/office/drawing/2014/main" id="{BC627031-6753-4ACA-8A30-7D67BCD49C8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4032908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93" name="直線コネクタ 492">
                      <a:extLst>
                        <a:ext uri="{FF2B5EF4-FFF2-40B4-BE49-F238E27FC236}">
                          <a16:creationId xmlns:a16="http://schemas.microsoft.com/office/drawing/2014/main" id="{B9EB5626-F496-4403-AAD3-3D91081A31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4437390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94" name="直線コネクタ 493">
                      <a:extLst>
                        <a:ext uri="{FF2B5EF4-FFF2-40B4-BE49-F238E27FC236}">
                          <a16:creationId xmlns:a16="http://schemas.microsoft.com/office/drawing/2014/main" id="{D1EA261B-D339-4CB0-8761-A84D47CFBF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4841873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95" name="直線コネクタ 494">
                      <a:extLst>
                        <a:ext uri="{FF2B5EF4-FFF2-40B4-BE49-F238E27FC236}">
                          <a16:creationId xmlns:a16="http://schemas.microsoft.com/office/drawing/2014/main" id="{8940D188-2774-4C90-BB1B-7081FCA2F01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5044122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96" name="直線コネクタ 495">
                      <a:extLst>
                        <a:ext uri="{FF2B5EF4-FFF2-40B4-BE49-F238E27FC236}">
                          <a16:creationId xmlns:a16="http://schemas.microsoft.com/office/drawing/2014/main" id="{C31161C1-62EC-4F1E-BECA-1C59C195C60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4639631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97" name="直線コネクタ 496">
                      <a:extLst>
                        <a:ext uri="{FF2B5EF4-FFF2-40B4-BE49-F238E27FC236}">
                          <a16:creationId xmlns:a16="http://schemas.microsoft.com/office/drawing/2014/main" id="{016C9D7D-FDE5-4186-A5DF-59AE66E9016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4235149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98" name="直線コネクタ 497">
                      <a:extLst>
                        <a:ext uri="{FF2B5EF4-FFF2-40B4-BE49-F238E27FC236}">
                          <a16:creationId xmlns:a16="http://schemas.microsoft.com/office/drawing/2014/main" id="{149AD166-CA80-4FE5-A0D2-9B9F4AD1DBA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2567735" y="3830667"/>
                      <a:ext cx="3645405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</p:grpSp>
            </p:grp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408A5B46-9EE9-4A24-95ED-A7B9F313EA22}"/>
                    </a:ext>
                  </a:extLst>
                </p:cNvPr>
                <p:cNvSpPr/>
                <p:nvPr/>
              </p:nvSpPr>
              <p:spPr bwMode="auto">
                <a:xfrm>
                  <a:off x="1551659" y="1647825"/>
                  <a:ext cx="64148" cy="641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0AC305CF-2D50-4F2D-9B9D-BAF97406DC4B}"/>
                    </a:ext>
                  </a:extLst>
                </p:cNvPr>
                <p:cNvSpPr/>
                <p:nvPr/>
              </p:nvSpPr>
              <p:spPr bwMode="auto">
                <a:xfrm>
                  <a:off x="4106740" y="1647825"/>
                  <a:ext cx="64148" cy="641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D0F65C8E-2722-429B-A2FB-41072F41C119}"/>
                    </a:ext>
                  </a:extLst>
                </p:cNvPr>
                <p:cNvSpPr/>
                <p:nvPr/>
              </p:nvSpPr>
              <p:spPr bwMode="auto">
                <a:xfrm>
                  <a:off x="1551659" y="4206057"/>
                  <a:ext cx="64148" cy="641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7B0A02B3-03B4-4C1C-9F61-8484CB31540D}"/>
                    </a:ext>
                  </a:extLst>
                </p:cNvPr>
                <p:cNvSpPr/>
                <p:nvPr/>
              </p:nvSpPr>
              <p:spPr bwMode="auto">
                <a:xfrm>
                  <a:off x="4106740" y="4206057"/>
                  <a:ext cx="64148" cy="641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BA452961-E19B-4459-9EB0-D48292278A6C}"/>
                    </a:ext>
                  </a:extLst>
                </p:cNvPr>
                <p:cNvSpPr/>
                <p:nvPr/>
              </p:nvSpPr>
              <p:spPr bwMode="auto">
                <a:xfrm>
                  <a:off x="2828193" y="2924944"/>
                  <a:ext cx="64148" cy="641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61CB3534-5C9A-4923-8D37-16CAEBB3457C}"/>
                </a:ext>
              </a:extLst>
            </p:cNvPr>
            <p:cNvGrpSpPr/>
            <p:nvPr/>
          </p:nvGrpSpPr>
          <p:grpSpPr>
            <a:xfrm>
              <a:off x="5319943" y="1190248"/>
              <a:ext cx="3787030" cy="3779091"/>
              <a:chOff x="5319943" y="1190248"/>
              <a:chExt cx="3787030" cy="3779091"/>
            </a:xfrm>
          </p:grpSpPr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ACEDFAB5-BF06-4C03-94A1-C93C7FF8E280}"/>
                  </a:ext>
                </a:extLst>
              </p:cNvPr>
              <p:cNvSpPr/>
              <p:nvPr/>
            </p:nvSpPr>
            <p:spPr bwMode="auto">
              <a:xfrm>
                <a:off x="6516125" y="11902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3E5C1DAA-5775-4A15-937B-12AAEA6ADC5B}"/>
                  </a:ext>
                </a:extLst>
              </p:cNvPr>
              <p:cNvSpPr/>
              <p:nvPr/>
            </p:nvSpPr>
            <p:spPr bwMode="auto">
              <a:xfrm>
                <a:off x="6920937" y="11902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F1A3B74C-C573-4C3E-9688-89A74CF5FAAA}"/>
                  </a:ext>
                </a:extLst>
              </p:cNvPr>
              <p:cNvSpPr/>
              <p:nvPr/>
            </p:nvSpPr>
            <p:spPr bwMode="auto">
              <a:xfrm>
                <a:off x="7125724" y="11902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37411FC0-30A6-4349-871E-C61BE342909A}"/>
                  </a:ext>
                </a:extLst>
              </p:cNvPr>
              <p:cNvSpPr/>
              <p:nvPr/>
            </p:nvSpPr>
            <p:spPr bwMode="auto">
              <a:xfrm>
                <a:off x="6516125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531A8F69-1433-4D6F-AE58-AEFEEA744467}"/>
                  </a:ext>
                </a:extLst>
              </p:cNvPr>
              <p:cNvSpPr/>
              <p:nvPr/>
            </p:nvSpPr>
            <p:spPr bwMode="auto">
              <a:xfrm>
                <a:off x="6315645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544CCF23-72AE-4B5C-BB63-F7BEFE2E5947}"/>
                  </a:ext>
                </a:extLst>
              </p:cNvPr>
              <p:cNvSpPr/>
              <p:nvPr/>
            </p:nvSpPr>
            <p:spPr bwMode="auto">
              <a:xfrm>
                <a:off x="7125724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05080C1E-01BC-483B-A41B-5BF23FB8F084}"/>
                  </a:ext>
                </a:extLst>
              </p:cNvPr>
              <p:cNvSpPr/>
              <p:nvPr/>
            </p:nvSpPr>
            <p:spPr bwMode="auto">
              <a:xfrm>
                <a:off x="6722838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142D121D-5B69-4862-B47B-18F65E309B98}"/>
                  </a:ext>
                </a:extLst>
              </p:cNvPr>
              <p:cNvSpPr/>
              <p:nvPr/>
            </p:nvSpPr>
            <p:spPr bwMode="auto">
              <a:xfrm>
                <a:off x="6516125" y="158553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1AACD3B9-05FB-447C-9C7F-DA7EE4D6AE14}"/>
                  </a:ext>
                </a:extLst>
              </p:cNvPr>
              <p:cNvSpPr/>
              <p:nvPr/>
            </p:nvSpPr>
            <p:spPr bwMode="auto">
              <a:xfrm>
                <a:off x="6315645" y="158553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FEBCF2BF-8393-4A53-9A84-92E4EFE8F2C9}"/>
                  </a:ext>
                </a:extLst>
              </p:cNvPr>
              <p:cNvSpPr/>
              <p:nvPr/>
            </p:nvSpPr>
            <p:spPr bwMode="auto">
              <a:xfrm>
                <a:off x="7125724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66F43D76-D5EF-4599-A450-B96CFA69E37D}"/>
                  </a:ext>
                </a:extLst>
              </p:cNvPr>
              <p:cNvSpPr/>
              <p:nvPr/>
            </p:nvSpPr>
            <p:spPr bwMode="auto">
              <a:xfrm>
                <a:off x="7323368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698730FF-9329-4CD8-A174-123D027D96EE}"/>
                  </a:ext>
                </a:extLst>
              </p:cNvPr>
              <p:cNvSpPr/>
              <p:nvPr/>
            </p:nvSpPr>
            <p:spPr bwMode="auto">
              <a:xfrm>
                <a:off x="7925824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BEE62730-C0F6-4F95-A8E0-49A0259D17D8}"/>
                  </a:ext>
                </a:extLst>
              </p:cNvPr>
              <p:cNvSpPr/>
              <p:nvPr/>
            </p:nvSpPr>
            <p:spPr bwMode="auto">
              <a:xfrm>
                <a:off x="8721162" y="11902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9F73BD20-0084-45C3-A10F-65F13CCC05E5}"/>
                  </a:ext>
                </a:extLst>
              </p:cNvPr>
              <p:cNvSpPr/>
              <p:nvPr/>
            </p:nvSpPr>
            <p:spPr bwMode="auto">
              <a:xfrm>
                <a:off x="8721162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A1A506CE-46BA-4E28-AE58-86796F6C856E}"/>
                  </a:ext>
                </a:extLst>
              </p:cNvPr>
              <p:cNvSpPr/>
              <p:nvPr/>
            </p:nvSpPr>
            <p:spPr bwMode="auto">
              <a:xfrm>
                <a:off x="8721162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159595E9-9F5A-4F75-A64E-E96491418F3B}"/>
                  </a:ext>
                </a:extLst>
              </p:cNvPr>
              <p:cNvSpPr/>
              <p:nvPr/>
            </p:nvSpPr>
            <p:spPr bwMode="auto">
              <a:xfrm>
                <a:off x="8528280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2B828339-024B-4045-B181-504CACECA9CC}"/>
                  </a:ext>
                </a:extLst>
              </p:cNvPr>
              <p:cNvSpPr/>
              <p:nvPr/>
            </p:nvSpPr>
            <p:spPr bwMode="auto">
              <a:xfrm>
                <a:off x="8325874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36689A3F-7A39-445F-BB2D-BA05C50B14AA}"/>
                  </a:ext>
                </a:extLst>
              </p:cNvPr>
              <p:cNvSpPr/>
              <p:nvPr/>
            </p:nvSpPr>
            <p:spPr bwMode="auto">
              <a:xfrm>
                <a:off x="651612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2945FB07-C03B-4E9F-B5B2-C27373A8FFEB}"/>
                  </a:ext>
                </a:extLst>
              </p:cNvPr>
              <p:cNvSpPr/>
              <p:nvPr/>
            </p:nvSpPr>
            <p:spPr bwMode="auto">
              <a:xfrm>
                <a:off x="6315645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0DF7FCBA-564C-47BD-823A-2BB4762312BF}"/>
                  </a:ext>
                </a:extLst>
              </p:cNvPr>
              <p:cNvSpPr/>
              <p:nvPr/>
            </p:nvSpPr>
            <p:spPr bwMode="auto">
              <a:xfrm>
                <a:off x="6725220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1B466ACC-83B6-49DE-8D9A-85BFBAFB0533}"/>
                  </a:ext>
                </a:extLst>
              </p:cNvPr>
              <p:cNvSpPr/>
              <p:nvPr/>
            </p:nvSpPr>
            <p:spPr bwMode="auto">
              <a:xfrm>
                <a:off x="6925700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63FFD85B-5593-497C-A1F5-6626C1A57A58}"/>
                  </a:ext>
                </a:extLst>
              </p:cNvPr>
              <p:cNvSpPr/>
              <p:nvPr/>
            </p:nvSpPr>
            <p:spPr bwMode="auto">
              <a:xfrm>
                <a:off x="752577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E183FCB1-EF1D-43B4-ACE5-537C904DEBEC}"/>
                  </a:ext>
                </a:extLst>
              </p:cNvPr>
              <p:cNvSpPr/>
              <p:nvPr/>
            </p:nvSpPr>
            <p:spPr bwMode="auto">
              <a:xfrm>
                <a:off x="772262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82643F33-BAE3-4094-B536-A2CCD3590D09}"/>
                  </a:ext>
                </a:extLst>
              </p:cNvPr>
              <p:cNvSpPr/>
              <p:nvPr/>
            </p:nvSpPr>
            <p:spPr bwMode="auto">
              <a:xfrm>
                <a:off x="732257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A8F55A9A-B435-4AF5-8743-9E653000B62F}"/>
                  </a:ext>
                </a:extLst>
              </p:cNvPr>
              <p:cNvSpPr/>
              <p:nvPr/>
            </p:nvSpPr>
            <p:spPr bwMode="auto">
              <a:xfrm>
                <a:off x="792582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06CE9F0B-1F5D-4D0C-87C7-B3687BB5925C}"/>
                  </a:ext>
                </a:extLst>
              </p:cNvPr>
              <p:cNvSpPr/>
              <p:nvPr/>
            </p:nvSpPr>
            <p:spPr bwMode="auto">
              <a:xfrm>
                <a:off x="8125850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4BEC4261-A6BE-4093-B8CC-C38C719D0563}"/>
                  </a:ext>
                </a:extLst>
              </p:cNvPr>
              <p:cNvSpPr/>
              <p:nvPr/>
            </p:nvSpPr>
            <p:spPr bwMode="auto">
              <a:xfrm>
                <a:off x="852272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8787BF85-A98C-49D9-9C99-8F591D8284B3}"/>
                  </a:ext>
                </a:extLst>
              </p:cNvPr>
              <p:cNvSpPr/>
              <p:nvPr/>
            </p:nvSpPr>
            <p:spPr bwMode="auto">
              <a:xfrm>
                <a:off x="6525650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05EC4245-1409-42EB-8D34-85296A168213}"/>
                  </a:ext>
                </a:extLst>
              </p:cNvPr>
              <p:cNvSpPr/>
              <p:nvPr/>
            </p:nvSpPr>
            <p:spPr bwMode="auto">
              <a:xfrm>
                <a:off x="6722500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6E2B95FB-6910-45E9-BC18-C1FCFA70C917}"/>
                  </a:ext>
                </a:extLst>
              </p:cNvPr>
              <p:cNvSpPr/>
              <p:nvPr/>
            </p:nvSpPr>
            <p:spPr bwMode="auto">
              <a:xfrm>
                <a:off x="6322450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69B44CC3-D9FF-42C7-B696-0530F97ADA9A}"/>
                  </a:ext>
                </a:extLst>
              </p:cNvPr>
              <p:cNvSpPr/>
              <p:nvPr/>
            </p:nvSpPr>
            <p:spPr bwMode="auto">
              <a:xfrm>
                <a:off x="6925700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162AE603-ED85-4DC2-A25E-529784E6A71D}"/>
                  </a:ext>
                </a:extLst>
              </p:cNvPr>
              <p:cNvSpPr/>
              <p:nvPr/>
            </p:nvSpPr>
            <p:spPr bwMode="auto">
              <a:xfrm>
                <a:off x="7125725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B7A5A1CC-CBB9-4CBA-9418-55E60853C471}"/>
                  </a:ext>
                </a:extLst>
              </p:cNvPr>
              <p:cNvSpPr/>
              <p:nvPr/>
            </p:nvSpPr>
            <p:spPr bwMode="auto">
              <a:xfrm>
                <a:off x="7315432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A50F2EAC-5DB5-4B45-95D9-DD5A3D4C2D12}"/>
                  </a:ext>
                </a:extLst>
              </p:cNvPr>
              <p:cNvSpPr/>
              <p:nvPr/>
            </p:nvSpPr>
            <p:spPr bwMode="auto">
              <a:xfrm>
                <a:off x="7518632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1010BF98-DDAF-451B-8A60-B7A620920BE7}"/>
                  </a:ext>
                </a:extLst>
              </p:cNvPr>
              <p:cNvSpPr/>
              <p:nvPr/>
            </p:nvSpPr>
            <p:spPr bwMode="auto">
              <a:xfrm>
                <a:off x="7718657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2374F0E2-D0CE-4F40-80BC-0381132C31C3}"/>
                  </a:ext>
                </a:extLst>
              </p:cNvPr>
              <p:cNvSpPr/>
              <p:nvPr/>
            </p:nvSpPr>
            <p:spPr bwMode="auto">
              <a:xfrm>
                <a:off x="6725220" y="2190373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C7BED4DD-4964-4DAC-8036-DCDC72E6BED2}"/>
                  </a:ext>
                </a:extLst>
              </p:cNvPr>
              <p:cNvSpPr/>
              <p:nvPr/>
            </p:nvSpPr>
            <p:spPr bwMode="auto">
              <a:xfrm>
                <a:off x="7522939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CB098F4C-F6B7-49C5-A0BB-E50E1F9F3905}"/>
                  </a:ext>
                </a:extLst>
              </p:cNvPr>
              <p:cNvSpPr/>
              <p:nvPr/>
            </p:nvSpPr>
            <p:spPr bwMode="auto">
              <a:xfrm>
                <a:off x="7522939" y="2190373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6ACB49EA-C3D8-4E36-A1D1-3DD97E83185A}"/>
                  </a:ext>
                </a:extLst>
              </p:cNvPr>
              <p:cNvSpPr/>
              <p:nvPr/>
            </p:nvSpPr>
            <p:spPr bwMode="auto">
              <a:xfrm>
                <a:off x="8325420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ED7A51DF-9436-4E8E-9D45-E4FE1C168133}"/>
                  </a:ext>
                </a:extLst>
              </p:cNvPr>
              <p:cNvSpPr/>
              <p:nvPr/>
            </p:nvSpPr>
            <p:spPr bwMode="auto">
              <a:xfrm>
                <a:off x="8325420" y="2190373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021BE66F-BBD1-4BFB-BAF3-4D43CB75FD06}"/>
                  </a:ext>
                </a:extLst>
              </p:cNvPr>
              <p:cNvSpPr/>
              <p:nvPr/>
            </p:nvSpPr>
            <p:spPr bwMode="auto">
              <a:xfrm>
                <a:off x="8523063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494F3023-E877-4F77-A0AE-355A29504DFE}"/>
                  </a:ext>
                </a:extLst>
              </p:cNvPr>
              <p:cNvSpPr/>
              <p:nvPr/>
            </p:nvSpPr>
            <p:spPr bwMode="auto">
              <a:xfrm>
                <a:off x="8730232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C412E46C-4318-4FD3-86C4-3F6519094CB4}"/>
                  </a:ext>
                </a:extLst>
              </p:cNvPr>
              <p:cNvSpPr/>
              <p:nvPr/>
            </p:nvSpPr>
            <p:spPr bwMode="auto">
              <a:xfrm>
                <a:off x="8915970" y="2190373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BC9BC4CC-C7B6-431C-AF49-CA2458CD4759}"/>
                  </a:ext>
                </a:extLst>
              </p:cNvPr>
              <p:cNvSpPr/>
              <p:nvPr/>
            </p:nvSpPr>
            <p:spPr bwMode="auto">
              <a:xfrm>
                <a:off x="8513201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5E3CEA46-DC68-4C82-BA36-149AE2D0A8AF}"/>
                  </a:ext>
                </a:extLst>
              </p:cNvPr>
              <p:cNvSpPr/>
              <p:nvPr/>
            </p:nvSpPr>
            <p:spPr bwMode="auto">
              <a:xfrm>
                <a:off x="8716401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B8CC8C97-B04E-4778-87AF-E574E3A719A3}"/>
                  </a:ext>
                </a:extLst>
              </p:cNvPr>
              <p:cNvSpPr/>
              <p:nvPr/>
            </p:nvSpPr>
            <p:spPr bwMode="auto">
              <a:xfrm>
                <a:off x="8916426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4EA8EA48-0074-488C-A81A-39A5C91C18D3}"/>
                  </a:ext>
                </a:extLst>
              </p:cNvPr>
              <p:cNvSpPr/>
              <p:nvPr/>
            </p:nvSpPr>
            <p:spPr bwMode="auto">
              <a:xfrm>
                <a:off x="8323493" y="27848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629DC43A-FC46-4B2E-9C25-58215E22A616}"/>
                  </a:ext>
                </a:extLst>
              </p:cNvPr>
              <p:cNvSpPr/>
              <p:nvPr/>
            </p:nvSpPr>
            <p:spPr bwMode="auto">
              <a:xfrm>
                <a:off x="8513200" y="27848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410A53C5-BAD8-450F-A04B-892870A7F8BA}"/>
                  </a:ext>
                </a:extLst>
              </p:cNvPr>
              <p:cNvSpPr/>
              <p:nvPr/>
            </p:nvSpPr>
            <p:spPr bwMode="auto">
              <a:xfrm>
                <a:off x="8716400" y="27848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F70FE212-F80B-48A5-94C3-5F5B25C60895}"/>
                  </a:ext>
                </a:extLst>
              </p:cNvPr>
              <p:cNvSpPr/>
              <p:nvPr/>
            </p:nvSpPr>
            <p:spPr bwMode="auto">
              <a:xfrm>
                <a:off x="8916425" y="27848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50882D2D-BBBB-46F0-85F5-A5CDC9818E1A}"/>
                  </a:ext>
                </a:extLst>
              </p:cNvPr>
              <p:cNvSpPr/>
              <p:nvPr/>
            </p:nvSpPr>
            <p:spPr bwMode="auto">
              <a:xfrm>
                <a:off x="7523393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5D8ACA4F-3945-42D3-85F1-D6A5C3D5B67A}"/>
                  </a:ext>
                </a:extLst>
              </p:cNvPr>
              <p:cNvSpPr/>
              <p:nvPr/>
            </p:nvSpPr>
            <p:spPr bwMode="auto">
              <a:xfrm>
                <a:off x="7713100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30064435-24B1-4467-955F-259B5324A5C1}"/>
                  </a:ext>
                </a:extLst>
              </p:cNvPr>
              <p:cNvSpPr/>
              <p:nvPr/>
            </p:nvSpPr>
            <p:spPr bwMode="auto">
              <a:xfrm>
                <a:off x="7916300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F46DB6A3-4573-4411-9E5A-89B5757A5F67}"/>
                  </a:ext>
                </a:extLst>
              </p:cNvPr>
              <p:cNvSpPr/>
              <p:nvPr/>
            </p:nvSpPr>
            <p:spPr bwMode="auto">
              <a:xfrm>
                <a:off x="8116325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0F7EE496-6075-4865-B061-22DDA2D19872}"/>
                  </a:ext>
                </a:extLst>
              </p:cNvPr>
              <p:cNvSpPr/>
              <p:nvPr/>
            </p:nvSpPr>
            <p:spPr bwMode="auto">
              <a:xfrm>
                <a:off x="7720243" y="43977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EB5D917D-E65A-4292-A6CE-51A636BC2017}"/>
                  </a:ext>
                </a:extLst>
              </p:cNvPr>
              <p:cNvSpPr/>
              <p:nvPr/>
            </p:nvSpPr>
            <p:spPr bwMode="auto">
              <a:xfrm>
                <a:off x="7909950" y="43977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3EA96546-E9DE-410A-A72B-4E3A53ED5957}"/>
                  </a:ext>
                </a:extLst>
              </p:cNvPr>
              <p:cNvSpPr/>
              <p:nvPr/>
            </p:nvSpPr>
            <p:spPr bwMode="auto">
              <a:xfrm>
                <a:off x="8113150" y="43977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5949951C-E8BF-4A19-BEDE-9A971721FE90}"/>
                  </a:ext>
                </a:extLst>
              </p:cNvPr>
              <p:cNvSpPr/>
              <p:nvPr/>
            </p:nvSpPr>
            <p:spPr bwMode="auto">
              <a:xfrm>
                <a:off x="8313175" y="43977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2AD24423-FAA3-408D-9841-06DF051AFC3F}"/>
                  </a:ext>
                </a:extLst>
              </p:cNvPr>
              <p:cNvSpPr/>
              <p:nvPr/>
            </p:nvSpPr>
            <p:spPr bwMode="auto">
              <a:xfrm>
                <a:off x="8325875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84B6A76C-DFB6-44D9-B057-8A9652507A41}"/>
                  </a:ext>
                </a:extLst>
              </p:cNvPr>
              <p:cNvSpPr/>
              <p:nvPr/>
            </p:nvSpPr>
            <p:spPr bwMode="auto">
              <a:xfrm>
                <a:off x="8529075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5561D684-F766-423D-BAB4-8954AEB6336A}"/>
                  </a:ext>
                </a:extLst>
              </p:cNvPr>
              <p:cNvSpPr/>
              <p:nvPr/>
            </p:nvSpPr>
            <p:spPr bwMode="auto">
              <a:xfrm>
                <a:off x="8729100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4F5D795F-5AF3-47C0-88B1-EE15B315B687}"/>
                  </a:ext>
                </a:extLst>
              </p:cNvPr>
              <p:cNvSpPr/>
              <p:nvPr/>
            </p:nvSpPr>
            <p:spPr bwMode="auto">
              <a:xfrm>
                <a:off x="7725800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E30AF77E-05B0-4C04-B06B-8DD2945A72DE}"/>
                  </a:ext>
                </a:extLst>
              </p:cNvPr>
              <p:cNvSpPr/>
              <p:nvPr/>
            </p:nvSpPr>
            <p:spPr bwMode="auto">
              <a:xfrm>
                <a:off x="7929000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540D7B5B-DD91-4A43-81F6-30F0DA81908F}"/>
                  </a:ext>
                </a:extLst>
              </p:cNvPr>
              <p:cNvSpPr/>
              <p:nvPr/>
            </p:nvSpPr>
            <p:spPr bwMode="auto">
              <a:xfrm>
                <a:off x="7119375" y="37881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22F7B01F-ECD1-4050-8A09-870780E9E5D8}"/>
                  </a:ext>
                </a:extLst>
              </p:cNvPr>
              <p:cNvSpPr/>
              <p:nvPr/>
            </p:nvSpPr>
            <p:spPr bwMode="auto">
              <a:xfrm>
                <a:off x="7322575" y="37881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4CE552B9-2EA4-4FB0-9273-7B9F29EE80BC}"/>
                  </a:ext>
                </a:extLst>
              </p:cNvPr>
              <p:cNvSpPr/>
              <p:nvPr/>
            </p:nvSpPr>
            <p:spPr bwMode="auto">
              <a:xfrm>
                <a:off x="7522600" y="37881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0872B909-81C1-4EA8-ABC2-602FD4247CDB}"/>
                  </a:ext>
                </a:extLst>
              </p:cNvPr>
              <p:cNvSpPr/>
              <p:nvPr/>
            </p:nvSpPr>
            <p:spPr bwMode="auto">
              <a:xfrm>
                <a:off x="7119375" y="35849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4DE0A6A6-C3A6-48A3-BC37-B6855598A072}"/>
                  </a:ext>
                </a:extLst>
              </p:cNvPr>
              <p:cNvSpPr/>
              <p:nvPr/>
            </p:nvSpPr>
            <p:spPr bwMode="auto">
              <a:xfrm>
                <a:off x="7522600" y="35849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7E58CB27-5F25-4727-A373-1406666FC610}"/>
                  </a:ext>
                </a:extLst>
              </p:cNvPr>
              <p:cNvSpPr/>
              <p:nvPr/>
            </p:nvSpPr>
            <p:spPr bwMode="auto">
              <a:xfrm>
                <a:off x="7119375" y="29880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C5974456-F680-42F5-8030-7D424671DC51}"/>
                  </a:ext>
                </a:extLst>
              </p:cNvPr>
              <p:cNvSpPr/>
              <p:nvPr/>
            </p:nvSpPr>
            <p:spPr bwMode="auto">
              <a:xfrm>
                <a:off x="7322575" y="29880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C0E22D86-CF33-419D-9C80-A47859056CA6}"/>
                  </a:ext>
                </a:extLst>
              </p:cNvPr>
              <p:cNvSpPr/>
              <p:nvPr/>
            </p:nvSpPr>
            <p:spPr bwMode="auto">
              <a:xfrm>
                <a:off x="7522600" y="29880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28270592-2FB2-4731-B130-4731EFFDCAF2}"/>
                  </a:ext>
                </a:extLst>
              </p:cNvPr>
              <p:cNvSpPr/>
              <p:nvPr/>
            </p:nvSpPr>
            <p:spPr bwMode="auto">
              <a:xfrm>
                <a:off x="7119375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4BF6536E-9732-4B02-A0CD-82B1002D50CD}"/>
                  </a:ext>
                </a:extLst>
              </p:cNvPr>
              <p:cNvSpPr/>
              <p:nvPr/>
            </p:nvSpPr>
            <p:spPr bwMode="auto">
              <a:xfrm>
                <a:off x="7522600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AB650E69-8DF8-4E88-B244-E6A0F19FEBD2}"/>
                  </a:ext>
                </a:extLst>
              </p:cNvPr>
              <p:cNvSpPr/>
              <p:nvPr/>
            </p:nvSpPr>
            <p:spPr bwMode="auto">
              <a:xfrm>
                <a:off x="8119500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6304CEAA-254F-4BCF-92AA-47CE020C2003}"/>
                  </a:ext>
                </a:extLst>
              </p:cNvPr>
              <p:cNvSpPr/>
              <p:nvPr/>
            </p:nvSpPr>
            <p:spPr bwMode="auto">
              <a:xfrm>
                <a:off x="8929125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335AA0C7-B7ED-42F3-87EE-45A0558BF111}"/>
                  </a:ext>
                </a:extLst>
              </p:cNvPr>
              <p:cNvSpPr/>
              <p:nvPr/>
            </p:nvSpPr>
            <p:spPr bwMode="auto">
              <a:xfrm>
                <a:off x="6525650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1821049A-442B-4ED3-BDBD-ED3FCD297A59}"/>
                  </a:ext>
                </a:extLst>
              </p:cNvPr>
              <p:cNvSpPr/>
              <p:nvPr/>
            </p:nvSpPr>
            <p:spPr bwMode="auto">
              <a:xfrm>
                <a:off x="5925575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FAC202FB-BCAB-4F4A-A170-EC5E92ABA7BF}"/>
                  </a:ext>
                </a:extLst>
              </p:cNvPr>
              <p:cNvSpPr/>
              <p:nvPr/>
            </p:nvSpPr>
            <p:spPr bwMode="auto">
              <a:xfrm>
                <a:off x="6125600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72778917-E9A6-4DEF-8EA8-2699FBE74C8D}"/>
                  </a:ext>
                </a:extLst>
              </p:cNvPr>
              <p:cNvSpPr/>
              <p:nvPr/>
            </p:nvSpPr>
            <p:spPr bwMode="auto">
              <a:xfrm>
                <a:off x="6125600" y="27880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BC55EAE2-2E35-4BC8-BBA2-2D8BAA794B23}"/>
                  </a:ext>
                </a:extLst>
              </p:cNvPr>
              <p:cNvSpPr/>
              <p:nvPr/>
            </p:nvSpPr>
            <p:spPr bwMode="auto">
              <a:xfrm>
                <a:off x="6125600" y="29912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8258DF83-0C33-4F20-B859-3AF2F5DE149B}"/>
                  </a:ext>
                </a:extLst>
              </p:cNvPr>
              <p:cNvSpPr/>
              <p:nvPr/>
            </p:nvSpPr>
            <p:spPr bwMode="auto">
              <a:xfrm>
                <a:off x="5922400" y="29912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6F4D2E6D-8424-4463-A172-50B03B5EFDD5}"/>
                  </a:ext>
                </a:extLst>
              </p:cNvPr>
              <p:cNvSpPr/>
              <p:nvPr/>
            </p:nvSpPr>
            <p:spPr bwMode="auto">
              <a:xfrm>
                <a:off x="6319275" y="27880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E2975A47-B53C-4511-98E5-C8292BBC0D10}"/>
                  </a:ext>
                </a:extLst>
              </p:cNvPr>
              <p:cNvSpPr/>
              <p:nvPr/>
            </p:nvSpPr>
            <p:spPr bwMode="auto">
              <a:xfrm>
                <a:off x="6522475" y="27880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905D875B-1B66-4DAB-9158-2249ED8B7AFC}"/>
                  </a:ext>
                </a:extLst>
              </p:cNvPr>
              <p:cNvSpPr/>
              <p:nvPr/>
            </p:nvSpPr>
            <p:spPr bwMode="auto">
              <a:xfrm>
                <a:off x="7119375" y="279441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CAA73A37-9FEC-4FE4-BF43-4D080DD1A2F8}"/>
                  </a:ext>
                </a:extLst>
              </p:cNvPr>
              <p:cNvSpPr/>
              <p:nvPr/>
            </p:nvSpPr>
            <p:spPr bwMode="auto">
              <a:xfrm>
                <a:off x="8525900" y="29880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A7E24F3E-4601-45A8-98E6-482B7CD3514B}"/>
                  </a:ext>
                </a:extLst>
              </p:cNvPr>
              <p:cNvSpPr/>
              <p:nvPr/>
            </p:nvSpPr>
            <p:spPr bwMode="auto">
              <a:xfrm>
                <a:off x="8323493" y="31976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DF5CC46A-6989-4A39-B998-D8583848E9C3}"/>
                  </a:ext>
                </a:extLst>
              </p:cNvPr>
              <p:cNvSpPr/>
              <p:nvPr/>
            </p:nvSpPr>
            <p:spPr bwMode="auto">
              <a:xfrm>
                <a:off x="8513200" y="31976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2C1DCB68-5307-4FCE-823A-B7BAF83CCF6B}"/>
                  </a:ext>
                </a:extLst>
              </p:cNvPr>
              <p:cNvSpPr/>
              <p:nvPr/>
            </p:nvSpPr>
            <p:spPr bwMode="auto">
              <a:xfrm>
                <a:off x="8323493" y="34008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CE9626EF-40C3-4FF9-A9ED-03EF82364589}"/>
                  </a:ext>
                </a:extLst>
              </p:cNvPr>
              <p:cNvSpPr/>
              <p:nvPr/>
            </p:nvSpPr>
            <p:spPr bwMode="auto">
              <a:xfrm>
                <a:off x="8323493" y="35881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E8C0315D-2EDF-4772-A222-0C088FB226F2}"/>
                  </a:ext>
                </a:extLst>
              </p:cNvPr>
              <p:cNvSpPr/>
              <p:nvPr/>
            </p:nvSpPr>
            <p:spPr bwMode="auto">
              <a:xfrm>
                <a:off x="8323493" y="37913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9C1E749B-8C26-46E9-958C-F55BB9C99217}"/>
                  </a:ext>
                </a:extLst>
              </p:cNvPr>
              <p:cNvSpPr/>
              <p:nvPr/>
            </p:nvSpPr>
            <p:spPr bwMode="auto">
              <a:xfrm>
                <a:off x="8526693" y="37913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4D4468C8-C876-4A70-90D9-0059D1256F87}"/>
                  </a:ext>
                </a:extLst>
              </p:cNvPr>
              <p:cNvSpPr/>
              <p:nvPr/>
            </p:nvSpPr>
            <p:spPr bwMode="auto">
              <a:xfrm>
                <a:off x="8917218" y="37913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07716997-027F-41BA-968E-0D72EF5FE7C1}"/>
                  </a:ext>
                </a:extLst>
              </p:cNvPr>
              <p:cNvSpPr/>
              <p:nvPr/>
            </p:nvSpPr>
            <p:spPr bwMode="auto">
              <a:xfrm>
                <a:off x="8323493" y="39977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9DD42C76-9F5F-465A-91EE-9E63A18DF691}"/>
                  </a:ext>
                </a:extLst>
              </p:cNvPr>
              <p:cNvSpPr/>
              <p:nvPr/>
            </p:nvSpPr>
            <p:spPr bwMode="auto">
              <a:xfrm>
                <a:off x="6125600" y="318042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62076CD1-1900-4CB7-8980-445473B1C645}"/>
                  </a:ext>
                </a:extLst>
              </p:cNvPr>
              <p:cNvSpPr/>
              <p:nvPr/>
            </p:nvSpPr>
            <p:spPr bwMode="auto">
              <a:xfrm>
                <a:off x="6319275" y="318042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DC139BF0-17DB-44E8-B738-7817C41B07FD}"/>
                  </a:ext>
                </a:extLst>
              </p:cNvPr>
              <p:cNvSpPr/>
              <p:nvPr/>
            </p:nvSpPr>
            <p:spPr bwMode="auto">
              <a:xfrm>
                <a:off x="6522475" y="318042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B656C26B-8C9F-4BFE-B759-3567B9C41B2A}"/>
                  </a:ext>
                </a:extLst>
              </p:cNvPr>
              <p:cNvSpPr/>
              <p:nvPr/>
            </p:nvSpPr>
            <p:spPr bwMode="auto">
              <a:xfrm>
                <a:off x="6331975" y="35836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30629C35-8054-4607-8178-D6BA419DA30B}"/>
                  </a:ext>
                </a:extLst>
              </p:cNvPr>
              <p:cNvSpPr/>
              <p:nvPr/>
            </p:nvSpPr>
            <p:spPr bwMode="auto">
              <a:xfrm>
                <a:off x="6525650" y="35836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F0EF2113-7E7F-4A32-8B4F-B7263F6FE979}"/>
                  </a:ext>
                </a:extLst>
              </p:cNvPr>
              <p:cNvSpPr/>
              <p:nvPr/>
            </p:nvSpPr>
            <p:spPr bwMode="auto">
              <a:xfrm>
                <a:off x="6728850" y="35836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8C63257A-879E-40EA-B1ED-E658D111F2C1}"/>
                  </a:ext>
                </a:extLst>
              </p:cNvPr>
              <p:cNvSpPr/>
              <p:nvPr/>
            </p:nvSpPr>
            <p:spPr bwMode="auto">
              <a:xfrm>
                <a:off x="6728850" y="37995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D691964D-AED5-4B81-99B4-0C8BF2D74604}"/>
                  </a:ext>
                </a:extLst>
              </p:cNvPr>
              <p:cNvSpPr/>
              <p:nvPr/>
            </p:nvSpPr>
            <p:spPr bwMode="auto">
              <a:xfrm>
                <a:off x="6728850" y="39995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1D073E37-0D54-4DCF-9002-8014FE05ECA8}"/>
                  </a:ext>
                </a:extLst>
              </p:cNvPr>
              <p:cNvSpPr/>
              <p:nvPr/>
            </p:nvSpPr>
            <p:spPr bwMode="auto">
              <a:xfrm>
                <a:off x="6525650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17ED3CEC-A20B-4B34-851B-1C5C35E1D339}"/>
                  </a:ext>
                </a:extLst>
              </p:cNvPr>
              <p:cNvSpPr/>
              <p:nvPr/>
            </p:nvSpPr>
            <p:spPr bwMode="auto">
              <a:xfrm>
                <a:off x="6719325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FD4A9C84-213D-4AB1-A4FD-C03D6ADE4B50}"/>
                  </a:ext>
                </a:extLst>
              </p:cNvPr>
              <p:cNvSpPr/>
              <p:nvPr/>
            </p:nvSpPr>
            <p:spPr bwMode="auto">
              <a:xfrm>
                <a:off x="6922525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5CB48B29-B8D3-41A8-A346-142EE9C92A04}"/>
                  </a:ext>
                </a:extLst>
              </p:cNvPr>
              <p:cNvSpPr/>
              <p:nvPr/>
            </p:nvSpPr>
            <p:spPr bwMode="auto">
              <a:xfrm>
                <a:off x="6128775" y="43932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DD5EF4B8-87AC-4CF8-837F-73968477E67B}"/>
                  </a:ext>
                </a:extLst>
              </p:cNvPr>
              <p:cNvSpPr/>
              <p:nvPr/>
            </p:nvSpPr>
            <p:spPr bwMode="auto">
              <a:xfrm>
                <a:off x="6322450" y="43932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1F1CB3EF-77AF-422B-ABC2-CDCC99274767}"/>
                  </a:ext>
                </a:extLst>
              </p:cNvPr>
              <p:cNvSpPr/>
              <p:nvPr/>
            </p:nvSpPr>
            <p:spPr bwMode="auto">
              <a:xfrm>
                <a:off x="6325625" y="459330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21F01348-3614-47AD-BFDB-E3F43C016365}"/>
                  </a:ext>
                </a:extLst>
              </p:cNvPr>
              <p:cNvSpPr/>
              <p:nvPr/>
            </p:nvSpPr>
            <p:spPr bwMode="auto">
              <a:xfrm>
                <a:off x="6519300" y="459330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4E889E22-8057-4032-AC47-1F36E23F72A4}"/>
                  </a:ext>
                </a:extLst>
              </p:cNvPr>
              <p:cNvSpPr/>
              <p:nvPr/>
            </p:nvSpPr>
            <p:spPr bwMode="auto">
              <a:xfrm>
                <a:off x="5716025" y="45837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20E1DB13-B8D5-4450-8694-54332951045A}"/>
                  </a:ext>
                </a:extLst>
              </p:cNvPr>
              <p:cNvSpPr/>
              <p:nvPr/>
            </p:nvSpPr>
            <p:spPr bwMode="auto">
              <a:xfrm>
                <a:off x="5909700" y="45837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E1F2B077-1CAB-404B-9152-48637F7D0EED}"/>
                  </a:ext>
                </a:extLst>
              </p:cNvPr>
              <p:cNvSpPr/>
              <p:nvPr/>
            </p:nvSpPr>
            <p:spPr bwMode="auto">
              <a:xfrm>
                <a:off x="5935100" y="37868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8BCBBE00-57B8-4C49-AE6D-BC51F9F9190A}"/>
                  </a:ext>
                </a:extLst>
              </p:cNvPr>
              <p:cNvSpPr/>
              <p:nvPr/>
            </p:nvSpPr>
            <p:spPr bwMode="auto">
              <a:xfrm>
                <a:off x="6128775" y="37868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23AD5D06-10E0-41FE-AF32-DD7C728AE371}"/>
                  </a:ext>
                </a:extLst>
              </p:cNvPr>
              <p:cNvSpPr/>
              <p:nvPr/>
            </p:nvSpPr>
            <p:spPr bwMode="auto">
              <a:xfrm>
                <a:off x="5319943" y="35913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1314B16D-A84F-4412-89E2-72A7DAA73C53}"/>
                  </a:ext>
                </a:extLst>
              </p:cNvPr>
              <p:cNvSpPr/>
              <p:nvPr/>
            </p:nvSpPr>
            <p:spPr bwMode="auto">
              <a:xfrm>
                <a:off x="5509650" y="35913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2342EE1C-2F4E-4FA5-BBC7-EBE60662D4E5}"/>
                  </a:ext>
                </a:extLst>
              </p:cNvPr>
              <p:cNvSpPr/>
              <p:nvPr/>
            </p:nvSpPr>
            <p:spPr bwMode="auto">
              <a:xfrm>
                <a:off x="5712850" y="35913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387F4E18-0042-4A36-AE71-0FEC5B206A4D}"/>
                  </a:ext>
                </a:extLst>
              </p:cNvPr>
              <p:cNvSpPr/>
              <p:nvPr/>
            </p:nvSpPr>
            <p:spPr bwMode="auto">
              <a:xfrm>
                <a:off x="5912875" y="35913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1BE63445-4202-455E-967C-DF5966CDB105}"/>
                  </a:ext>
                </a:extLst>
              </p:cNvPr>
              <p:cNvSpPr/>
              <p:nvPr/>
            </p:nvSpPr>
            <p:spPr bwMode="auto">
              <a:xfrm>
                <a:off x="8525900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D1DE3E32-166C-40A4-85F7-4100BBE8B7A1}"/>
                  </a:ext>
                </a:extLst>
              </p:cNvPr>
              <p:cNvSpPr/>
              <p:nvPr/>
            </p:nvSpPr>
            <p:spPr bwMode="auto">
              <a:xfrm>
                <a:off x="8929125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B23F194C-2F0A-441D-9F98-FC4D8BBF81DC}"/>
                  </a:ext>
                </a:extLst>
              </p:cNvPr>
              <p:cNvSpPr/>
              <p:nvPr/>
            </p:nvSpPr>
            <p:spPr bwMode="auto">
              <a:xfrm>
                <a:off x="8129819" y="41834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2CE172D4-72B7-4727-8E5E-760AE7E830DC}"/>
                  </a:ext>
                </a:extLst>
              </p:cNvPr>
              <p:cNvSpPr/>
              <p:nvPr/>
            </p:nvSpPr>
            <p:spPr bwMode="auto">
              <a:xfrm>
                <a:off x="7921062" y="37913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3DF4137C-3A30-448F-8F6E-8864D896883B}"/>
                  </a:ext>
                </a:extLst>
              </p:cNvPr>
              <p:cNvSpPr/>
              <p:nvPr/>
            </p:nvSpPr>
            <p:spPr bwMode="auto">
              <a:xfrm>
                <a:off x="7921062" y="39977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ADA881CD-69E9-43B5-80BD-6F941EE3BE65}"/>
                  </a:ext>
                </a:extLst>
              </p:cNvPr>
              <p:cNvSpPr/>
              <p:nvPr/>
            </p:nvSpPr>
            <p:spPr bwMode="auto">
              <a:xfrm>
                <a:off x="7522600" y="41882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FCCC5BFA-56CF-4A48-BBCD-14E0ED44ACBF}"/>
                  </a:ext>
                </a:extLst>
              </p:cNvPr>
              <p:cNvSpPr/>
              <p:nvPr/>
            </p:nvSpPr>
            <p:spPr bwMode="auto">
              <a:xfrm>
                <a:off x="7522600" y="39850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0255F858-EC56-43EF-9DC6-7D7671784BD1}"/>
                  </a:ext>
                </a:extLst>
              </p:cNvPr>
              <p:cNvSpPr/>
              <p:nvPr/>
            </p:nvSpPr>
            <p:spPr bwMode="auto">
              <a:xfrm>
                <a:off x="6521681" y="39995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2D196C39-4DEC-4A3D-92CC-B8A651A9F8B8}"/>
                  </a:ext>
                </a:extLst>
              </p:cNvPr>
              <p:cNvSpPr/>
              <p:nvPr/>
            </p:nvSpPr>
            <p:spPr bwMode="auto">
              <a:xfrm>
                <a:off x="7320987" y="31976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D2229BE3-C057-4A64-BA75-0AC9B1CB30F8}"/>
                  </a:ext>
                </a:extLst>
              </p:cNvPr>
              <p:cNvSpPr/>
              <p:nvPr/>
            </p:nvSpPr>
            <p:spPr bwMode="auto">
              <a:xfrm>
                <a:off x="7320987" y="34008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BFBDD14C-0B9A-41E4-A7B6-F4D0328783C5}"/>
                  </a:ext>
                </a:extLst>
              </p:cNvPr>
              <p:cNvSpPr/>
              <p:nvPr/>
            </p:nvSpPr>
            <p:spPr bwMode="auto">
              <a:xfrm>
                <a:off x="5509650" y="339369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A2CFF34B-7EDC-4B9B-9150-7B0AF2C65A26}"/>
                  </a:ext>
                </a:extLst>
              </p:cNvPr>
              <p:cNvSpPr/>
              <p:nvPr/>
            </p:nvSpPr>
            <p:spPr bwMode="auto">
              <a:xfrm>
                <a:off x="5509650" y="379374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15E0E4EC-A34F-4932-BA46-F6F2B8B42F83}"/>
                  </a:ext>
                </a:extLst>
              </p:cNvPr>
              <p:cNvSpPr/>
              <p:nvPr/>
            </p:nvSpPr>
            <p:spPr bwMode="auto">
              <a:xfrm>
                <a:off x="5935100" y="399640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DEAB1D7B-5D8D-474A-9957-D71976AF4EB1}"/>
                  </a:ext>
                </a:extLst>
              </p:cNvPr>
              <p:cNvSpPr/>
              <p:nvPr/>
            </p:nvSpPr>
            <p:spPr bwMode="auto">
              <a:xfrm>
                <a:off x="6113270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F6AA865E-FD92-4786-B705-C95E5A1A1A48}"/>
                  </a:ext>
                </a:extLst>
              </p:cNvPr>
              <p:cNvSpPr/>
              <p:nvPr/>
            </p:nvSpPr>
            <p:spPr bwMode="auto">
              <a:xfrm>
                <a:off x="5713645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C13D9A45-FE41-4787-BE65-F2F24D5E8E6B}"/>
                  </a:ext>
                </a:extLst>
              </p:cNvPr>
              <p:cNvSpPr/>
              <p:nvPr/>
            </p:nvSpPr>
            <p:spPr bwMode="auto">
              <a:xfrm>
                <a:off x="6720119" y="43932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DA7EFD41-BCED-4E47-BD19-EA71D34C0F67}"/>
                  </a:ext>
                </a:extLst>
              </p:cNvPr>
              <p:cNvSpPr/>
              <p:nvPr/>
            </p:nvSpPr>
            <p:spPr bwMode="auto">
              <a:xfrm>
                <a:off x="5909700" y="47885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E5909364-E444-41BA-A98B-508A66F04C09}"/>
                </a:ext>
              </a:extLst>
            </p:cNvPr>
            <p:cNvGrpSpPr/>
            <p:nvPr/>
          </p:nvGrpSpPr>
          <p:grpSpPr>
            <a:xfrm>
              <a:off x="5322728" y="1176227"/>
              <a:ext cx="3786065" cy="3792586"/>
              <a:chOff x="5322728" y="1176227"/>
              <a:chExt cx="3786065" cy="3792586"/>
            </a:xfrm>
          </p:grpSpPr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D1D964E4-9E76-4DBB-9F73-5E8123D04C2E}"/>
                  </a:ext>
                </a:extLst>
              </p:cNvPr>
              <p:cNvSpPr/>
              <p:nvPr/>
            </p:nvSpPr>
            <p:spPr bwMode="auto">
              <a:xfrm>
                <a:off x="5918297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9E4F198E-829E-4422-8AF7-964DDEAFF998}"/>
                  </a:ext>
                </a:extLst>
              </p:cNvPr>
              <p:cNvSpPr/>
              <p:nvPr/>
            </p:nvSpPr>
            <p:spPr bwMode="auto">
              <a:xfrm>
                <a:off x="6123085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D23EDB05-6575-4827-9C88-A791FFD3769B}"/>
                  </a:ext>
                </a:extLst>
              </p:cNvPr>
              <p:cNvSpPr/>
              <p:nvPr/>
            </p:nvSpPr>
            <p:spPr bwMode="auto">
              <a:xfrm>
                <a:off x="6315966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A203ADAB-6AE4-487D-AA38-F512F01A29CF}"/>
                  </a:ext>
                </a:extLst>
              </p:cNvPr>
              <p:cNvSpPr/>
              <p:nvPr/>
            </p:nvSpPr>
            <p:spPr bwMode="auto">
              <a:xfrm>
                <a:off x="7312928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5A994F63-D702-4B87-AEFC-47182F24E6A4}"/>
                  </a:ext>
                </a:extLst>
              </p:cNvPr>
              <p:cNvSpPr/>
              <p:nvPr/>
            </p:nvSpPr>
            <p:spPr bwMode="auto">
              <a:xfrm>
                <a:off x="7524860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BE308F93-F792-4C3B-92E0-1AA5419E00F9}"/>
                  </a:ext>
                </a:extLst>
              </p:cNvPr>
              <p:cNvSpPr/>
              <p:nvPr/>
            </p:nvSpPr>
            <p:spPr bwMode="auto">
              <a:xfrm>
                <a:off x="7924910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FC8202EC-B98C-435F-9D15-82C1250B90D0}"/>
                  </a:ext>
                </a:extLst>
              </p:cNvPr>
              <p:cNvSpPr/>
              <p:nvPr/>
            </p:nvSpPr>
            <p:spPr bwMode="auto">
              <a:xfrm>
                <a:off x="8322578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21354E08-D4FC-4D7E-8B90-ECEA1E0144AC}"/>
                  </a:ext>
                </a:extLst>
              </p:cNvPr>
              <p:cNvSpPr/>
              <p:nvPr/>
            </p:nvSpPr>
            <p:spPr bwMode="auto">
              <a:xfrm>
                <a:off x="8527366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54511BBE-3C99-45F5-B56E-6FE7D0955BB9}"/>
                  </a:ext>
                </a:extLst>
              </p:cNvPr>
              <p:cNvSpPr/>
              <p:nvPr/>
            </p:nvSpPr>
            <p:spPr bwMode="auto">
              <a:xfrm>
                <a:off x="7718888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2EC3743A-4042-4303-9A4D-755EE37F4E81}"/>
                  </a:ext>
                </a:extLst>
              </p:cNvPr>
              <p:cNvSpPr/>
              <p:nvPr/>
            </p:nvSpPr>
            <p:spPr bwMode="auto">
              <a:xfrm>
                <a:off x="7923676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5FF53A25-F666-45CF-B0D5-F9361C0A915B}"/>
                  </a:ext>
                </a:extLst>
              </p:cNvPr>
              <p:cNvSpPr/>
              <p:nvPr/>
            </p:nvSpPr>
            <p:spPr bwMode="auto">
              <a:xfrm>
                <a:off x="8116557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1238BE1B-A8D0-4771-8C64-5B661A2252A3}"/>
                  </a:ext>
                </a:extLst>
              </p:cNvPr>
              <p:cNvSpPr/>
              <p:nvPr/>
            </p:nvSpPr>
            <p:spPr bwMode="auto">
              <a:xfrm>
                <a:off x="8323726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A10CF873-8D3F-4A9F-8C4F-69DF793F389C}"/>
                  </a:ext>
                </a:extLst>
              </p:cNvPr>
              <p:cNvSpPr/>
              <p:nvPr/>
            </p:nvSpPr>
            <p:spPr bwMode="auto">
              <a:xfrm>
                <a:off x="7314076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E5F6A5EA-1E59-468E-BAFE-02DE078E2B8D}"/>
                  </a:ext>
                </a:extLst>
              </p:cNvPr>
              <p:cNvSpPr/>
              <p:nvPr/>
            </p:nvSpPr>
            <p:spPr bwMode="auto">
              <a:xfrm>
                <a:off x="6116307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B55FEEA7-4B0F-41FD-B37C-539E1ABCC4D9}"/>
                  </a:ext>
                </a:extLst>
              </p:cNvPr>
              <p:cNvSpPr/>
              <p:nvPr/>
            </p:nvSpPr>
            <p:spPr bwMode="auto">
              <a:xfrm>
                <a:off x="5721020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5167E679-08AE-4930-B572-273E5F406F20}"/>
                  </a:ext>
                </a:extLst>
              </p:cNvPr>
              <p:cNvSpPr/>
              <p:nvPr/>
            </p:nvSpPr>
            <p:spPr bwMode="auto">
              <a:xfrm>
                <a:off x="5720182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6B4463FF-22DE-4324-A1EF-BC880F640BCB}"/>
                  </a:ext>
                </a:extLst>
              </p:cNvPr>
              <p:cNvSpPr/>
              <p:nvPr/>
            </p:nvSpPr>
            <p:spPr bwMode="auto">
              <a:xfrm>
                <a:off x="5924970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7E97FB21-A7EA-4D5B-B216-6873C2F8F8DB}"/>
                  </a:ext>
                </a:extLst>
              </p:cNvPr>
              <p:cNvSpPr/>
              <p:nvPr/>
            </p:nvSpPr>
            <p:spPr bwMode="auto">
              <a:xfrm>
                <a:off x="6117851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3FFAE04B-397B-4894-9891-41C771762267}"/>
                  </a:ext>
                </a:extLst>
              </p:cNvPr>
              <p:cNvSpPr/>
              <p:nvPr/>
            </p:nvSpPr>
            <p:spPr bwMode="auto">
              <a:xfrm>
                <a:off x="6122613" y="178533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C4E2FF4B-7E8B-4A59-A49D-8B7743EF3AFC}"/>
                  </a:ext>
                </a:extLst>
              </p:cNvPr>
              <p:cNvSpPr/>
              <p:nvPr/>
            </p:nvSpPr>
            <p:spPr bwMode="auto">
              <a:xfrm>
                <a:off x="6315494" y="178533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57A6452A-8F2A-4872-B395-2173FC0BD3C0}"/>
                  </a:ext>
                </a:extLst>
              </p:cNvPr>
              <p:cNvSpPr/>
              <p:nvPr/>
            </p:nvSpPr>
            <p:spPr bwMode="auto">
              <a:xfrm>
                <a:off x="6124339" y="218980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328365EE-732A-45CE-B22C-375D28746589}"/>
                  </a:ext>
                </a:extLst>
              </p:cNvPr>
              <p:cNvSpPr/>
              <p:nvPr/>
            </p:nvSpPr>
            <p:spPr bwMode="auto">
              <a:xfrm>
                <a:off x="6329127" y="218980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677E077C-D224-49D5-9631-BCD1F3C38FA4}"/>
                  </a:ext>
                </a:extLst>
              </p:cNvPr>
              <p:cNvSpPr/>
              <p:nvPr/>
            </p:nvSpPr>
            <p:spPr bwMode="auto">
              <a:xfrm>
                <a:off x="6522008" y="218980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EBA64661-A732-44DA-9617-7BF70C310889}"/>
                  </a:ext>
                </a:extLst>
              </p:cNvPr>
              <p:cNvSpPr/>
              <p:nvPr/>
            </p:nvSpPr>
            <p:spPr bwMode="auto">
              <a:xfrm>
                <a:off x="6522008" y="198501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5280DE17-B77E-4D92-B0AE-96E83A4CE04E}"/>
                  </a:ext>
                </a:extLst>
              </p:cNvPr>
              <p:cNvSpPr/>
              <p:nvPr/>
            </p:nvSpPr>
            <p:spPr bwMode="auto">
              <a:xfrm>
                <a:off x="7122738" y="178533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38F981A3-2DFE-4B67-B4F8-73DA92D01DB7}"/>
                  </a:ext>
                </a:extLst>
              </p:cNvPr>
              <p:cNvSpPr/>
              <p:nvPr/>
            </p:nvSpPr>
            <p:spPr bwMode="auto">
              <a:xfrm>
                <a:off x="7518026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1572C3AB-831B-400F-8C97-EBDA3F99F6A0}"/>
                  </a:ext>
                </a:extLst>
              </p:cNvPr>
              <p:cNvSpPr/>
              <p:nvPr/>
            </p:nvSpPr>
            <p:spPr bwMode="auto">
              <a:xfrm>
                <a:off x="7710907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4AFAF32D-92A7-4E4D-B4DC-1B3F9A64CEF3}"/>
                  </a:ext>
                </a:extLst>
              </p:cNvPr>
              <p:cNvSpPr/>
              <p:nvPr/>
            </p:nvSpPr>
            <p:spPr bwMode="auto">
              <a:xfrm>
                <a:off x="8116557" y="158103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42A5E138-9CCD-4201-86EA-8AEDD46F6827}"/>
                  </a:ext>
                </a:extLst>
              </p:cNvPr>
              <p:cNvSpPr/>
              <p:nvPr/>
            </p:nvSpPr>
            <p:spPr bwMode="auto">
              <a:xfrm>
                <a:off x="7923676" y="23906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591B66BC-F7A6-499D-850A-C6FD85EBC4F5}"/>
                  </a:ext>
                </a:extLst>
              </p:cNvPr>
              <p:cNvSpPr/>
              <p:nvPr/>
            </p:nvSpPr>
            <p:spPr bwMode="auto">
              <a:xfrm>
                <a:off x="8116557" y="23906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E5E094D4-CC07-4B62-A9CA-71416AC127C4}"/>
                  </a:ext>
                </a:extLst>
              </p:cNvPr>
              <p:cNvSpPr/>
              <p:nvPr/>
            </p:nvSpPr>
            <p:spPr bwMode="auto">
              <a:xfrm>
                <a:off x="8323726" y="23906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749441E1-3F4B-46E4-A287-C42A330800D6}"/>
                  </a:ext>
                </a:extLst>
              </p:cNvPr>
              <p:cNvSpPr/>
              <p:nvPr/>
            </p:nvSpPr>
            <p:spPr bwMode="auto">
              <a:xfrm>
                <a:off x="7723651" y="217873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F8B9C511-C8DF-476C-BA88-14B626263F10}"/>
                  </a:ext>
                </a:extLst>
              </p:cNvPr>
              <p:cNvSpPr/>
              <p:nvPr/>
            </p:nvSpPr>
            <p:spPr bwMode="auto">
              <a:xfrm>
                <a:off x="7916532" y="217873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68650B1F-A47A-4EE2-899D-B592A072D1A4}"/>
                  </a:ext>
                </a:extLst>
              </p:cNvPr>
              <p:cNvSpPr/>
              <p:nvPr/>
            </p:nvSpPr>
            <p:spPr bwMode="auto">
              <a:xfrm>
                <a:off x="7125957" y="217873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9BED232F-4F4F-4D51-BBC7-EFD9D5499B0B}"/>
                  </a:ext>
                </a:extLst>
              </p:cNvPr>
              <p:cNvSpPr/>
              <p:nvPr/>
            </p:nvSpPr>
            <p:spPr bwMode="auto">
              <a:xfrm>
                <a:off x="7318838" y="217873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68FB3744-D49F-4E4A-BA94-2FE9CD9170C2}"/>
                  </a:ext>
                </a:extLst>
              </p:cNvPr>
              <p:cNvSpPr/>
              <p:nvPr/>
            </p:nvSpPr>
            <p:spPr bwMode="auto">
              <a:xfrm>
                <a:off x="5928188" y="2385902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7C8B6D4D-1228-478E-AF02-D6C2B76B9C4C}"/>
                  </a:ext>
                </a:extLst>
              </p:cNvPr>
              <p:cNvSpPr/>
              <p:nvPr/>
            </p:nvSpPr>
            <p:spPr bwMode="auto">
              <a:xfrm>
                <a:off x="6121069" y="2385902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869F3D6E-B005-40D9-A54F-51149AC559F7}"/>
                  </a:ext>
                </a:extLst>
              </p:cNvPr>
              <p:cNvSpPr/>
              <p:nvPr/>
            </p:nvSpPr>
            <p:spPr bwMode="auto">
              <a:xfrm>
                <a:off x="5717145" y="218980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DC32583D-718C-447C-A798-4B221178FF69}"/>
                  </a:ext>
                </a:extLst>
              </p:cNvPr>
              <p:cNvSpPr/>
              <p:nvPr/>
            </p:nvSpPr>
            <p:spPr bwMode="auto">
              <a:xfrm>
                <a:off x="7723651" y="25835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D71D06FF-2C1B-4B2D-AEDD-F78691B49CE1}"/>
                  </a:ext>
                </a:extLst>
              </p:cNvPr>
              <p:cNvSpPr/>
              <p:nvPr/>
            </p:nvSpPr>
            <p:spPr bwMode="auto">
              <a:xfrm>
                <a:off x="6720923" y="25835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4FD34B20-FC32-4E8B-AA1A-CA764620F10A}"/>
                  </a:ext>
                </a:extLst>
              </p:cNvPr>
              <p:cNvSpPr/>
              <p:nvPr/>
            </p:nvSpPr>
            <p:spPr bwMode="auto">
              <a:xfrm>
                <a:off x="6913804" y="25835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8B1C9BF8-1EDC-44E8-894F-105D9F443A6B}"/>
                  </a:ext>
                </a:extLst>
              </p:cNvPr>
              <p:cNvSpPr/>
              <p:nvPr/>
            </p:nvSpPr>
            <p:spPr bwMode="auto">
              <a:xfrm>
                <a:off x="6913804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058A34AE-7773-41B3-A90E-EF49E509A241}"/>
                  </a:ext>
                </a:extLst>
              </p:cNvPr>
              <p:cNvSpPr/>
              <p:nvPr/>
            </p:nvSpPr>
            <p:spPr bwMode="auto">
              <a:xfrm>
                <a:off x="6913804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41191C84-5817-426D-A6E0-43519F28A929}"/>
                  </a:ext>
                </a:extLst>
              </p:cNvPr>
              <p:cNvSpPr/>
              <p:nvPr/>
            </p:nvSpPr>
            <p:spPr bwMode="auto">
              <a:xfrm>
                <a:off x="6720923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C9D70724-E1B6-4607-A443-8383E86A32CD}"/>
                  </a:ext>
                </a:extLst>
              </p:cNvPr>
              <p:cNvSpPr/>
              <p:nvPr/>
            </p:nvSpPr>
            <p:spPr bwMode="auto">
              <a:xfrm>
                <a:off x="6520898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2C1DBDE8-1FDF-461D-9694-3E882AB49EF4}"/>
                  </a:ext>
                </a:extLst>
              </p:cNvPr>
              <p:cNvSpPr/>
              <p:nvPr/>
            </p:nvSpPr>
            <p:spPr bwMode="auto">
              <a:xfrm>
                <a:off x="6320873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660771E6-50E7-4DAE-8816-1813F2ED3BCA}"/>
                  </a:ext>
                </a:extLst>
              </p:cNvPr>
              <p:cNvSpPr/>
              <p:nvPr/>
            </p:nvSpPr>
            <p:spPr bwMode="auto">
              <a:xfrm>
                <a:off x="5718417" y="25835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48555C27-D5BF-426D-84CD-CB3B09E2D987}"/>
                  </a:ext>
                </a:extLst>
              </p:cNvPr>
              <p:cNvSpPr/>
              <p:nvPr/>
            </p:nvSpPr>
            <p:spPr bwMode="auto">
              <a:xfrm>
                <a:off x="5718417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DD1036AB-FD8B-4B4C-8FC1-4E81CC34D7BA}"/>
                  </a:ext>
                </a:extLst>
              </p:cNvPr>
              <p:cNvSpPr/>
              <p:nvPr/>
            </p:nvSpPr>
            <p:spPr bwMode="auto">
              <a:xfrm>
                <a:off x="5718417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C31B116F-E689-46DE-9011-E0B3C3100574}"/>
                  </a:ext>
                </a:extLst>
              </p:cNvPr>
              <p:cNvSpPr/>
              <p:nvPr/>
            </p:nvSpPr>
            <p:spPr bwMode="auto">
              <a:xfrm>
                <a:off x="5923204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6366F3A1-7639-4365-90A8-FD526CCFDF23}"/>
                  </a:ext>
                </a:extLst>
              </p:cNvPr>
              <p:cNvSpPr/>
              <p:nvPr/>
            </p:nvSpPr>
            <p:spPr bwMode="auto">
              <a:xfrm>
                <a:off x="8323726" y="25883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B1D66109-2F3A-406B-91F8-04716A907FB3}"/>
                  </a:ext>
                </a:extLst>
              </p:cNvPr>
              <p:cNvSpPr/>
              <p:nvPr/>
            </p:nvSpPr>
            <p:spPr bwMode="auto">
              <a:xfrm>
                <a:off x="8516607" y="25883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FD74B2F4-5256-485F-A6B4-C35828BD4355}"/>
                  </a:ext>
                </a:extLst>
              </p:cNvPr>
              <p:cNvSpPr/>
              <p:nvPr/>
            </p:nvSpPr>
            <p:spPr bwMode="auto">
              <a:xfrm>
                <a:off x="8723776" y="25883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EBA0A739-73FE-474C-BE31-6C21061BCD31}"/>
                  </a:ext>
                </a:extLst>
              </p:cNvPr>
              <p:cNvSpPr/>
              <p:nvPr/>
            </p:nvSpPr>
            <p:spPr bwMode="auto">
              <a:xfrm>
                <a:off x="8723776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1E49A9B8-EEB6-4654-B3CB-D2D35C89A56F}"/>
                  </a:ext>
                </a:extLst>
              </p:cNvPr>
              <p:cNvSpPr/>
              <p:nvPr/>
            </p:nvSpPr>
            <p:spPr bwMode="auto">
              <a:xfrm>
                <a:off x="8930945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741F28D0-3996-4ECA-A38A-9637679D5187}"/>
                  </a:ext>
                </a:extLst>
              </p:cNvPr>
              <p:cNvSpPr/>
              <p:nvPr/>
            </p:nvSpPr>
            <p:spPr bwMode="auto">
              <a:xfrm>
                <a:off x="8723776" y="319314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1BD0F27B-758A-4388-AB95-4DF7CAA04319}"/>
                  </a:ext>
                </a:extLst>
              </p:cNvPr>
              <p:cNvSpPr/>
              <p:nvPr/>
            </p:nvSpPr>
            <p:spPr bwMode="auto">
              <a:xfrm>
                <a:off x="7934041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B88446F8-9874-43C5-88EC-EB41DD976DC8}"/>
                  </a:ext>
                </a:extLst>
              </p:cNvPr>
              <p:cNvSpPr/>
              <p:nvPr/>
            </p:nvSpPr>
            <p:spPr bwMode="auto">
              <a:xfrm>
                <a:off x="8126922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19D35CA7-3CE3-431D-BA3B-B4F3461FAB8C}"/>
                  </a:ext>
                </a:extLst>
              </p:cNvPr>
              <p:cNvSpPr/>
              <p:nvPr/>
            </p:nvSpPr>
            <p:spPr bwMode="auto">
              <a:xfrm>
                <a:off x="7324441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9CDF210F-939A-4A06-B422-8F1D97A7C3DD}"/>
                  </a:ext>
                </a:extLst>
              </p:cNvPr>
              <p:cNvSpPr/>
              <p:nvPr/>
            </p:nvSpPr>
            <p:spPr bwMode="auto">
              <a:xfrm>
                <a:off x="7517322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BE4B9B85-3AF3-4B49-A8AF-D0BEEFAB1590}"/>
                  </a:ext>
                </a:extLst>
              </p:cNvPr>
              <p:cNvSpPr/>
              <p:nvPr/>
            </p:nvSpPr>
            <p:spPr bwMode="auto">
              <a:xfrm>
                <a:off x="5915659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16015BB7-2776-451D-BE74-FC1B430FE89B}"/>
                  </a:ext>
                </a:extLst>
              </p:cNvPr>
              <p:cNvSpPr/>
              <p:nvPr/>
            </p:nvSpPr>
            <p:spPr bwMode="auto">
              <a:xfrm>
                <a:off x="5722778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B66180AA-9408-43F0-B1F7-9426CFDD1F4C}"/>
                  </a:ext>
                </a:extLst>
              </p:cNvPr>
              <p:cNvSpPr/>
              <p:nvPr/>
            </p:nvSpPr>
            <p:spPr bwMode="auto">
              <a:xfrm>
                <a:off x="5522753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ABBA3C7F-B97C-46AF-9BD2-ABDE53935EA4}"/>
                  </a:ext>
                </a:extLst>
              </p:cNvPr>
              <p:cNvSpPr/>
              <p:nvPr/>
            </p:nvSpPr>
            <p:spPr bwMode="auto">
              <a:xfrm>
                <a:off x="5322728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0A40DA72-7FAC-4478-A944-0ADF9D90929F}"/>
                  </a:ext>
                </a:extLst>
              </p:cNvPr>
              <p:cNvSpPr/>
              <p:nvPr/>
            </p:nvSpPr>
            <p:spPr bwMode="auto">
              <a:xfrm>
                <a:off x="5722778" y="33884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022539EE-FE14-4D43-B580-C676AA8338FF}"/>
                  </a:ext>
                </a:extLst>
              </p:cNvPr>
              <p:cNvSpPr/>
              <p:nvPr/>
            </p:nvSpPr>
            <p:spPr bwMode="auto">
              <a:xfrm>
                <a:off x="5322728" y="33884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D13449B3-11C6-4142-B4D1-AAF728E5EF04}"/>
                  </a:ext>
                </a:extLst>
              </p:cNvPr>
              <p:cNvSpPr/>
              <p:nvPr/>
            </p:nvSpPr>
            <p:spPr bwMode="auto">
              <a:xfrm>
                <a:off x="6720923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E189FFC9-F9B3-4C91-A5EB-6678150304B4}"/>
                  </a:ext>
                </a:extLst>
              </p:cNvPr>
              <p:cNvSpPr/>
              <p:nvPr/>
            </p:nvSpPr>
            <p:spPr bwMode="auto">
              <a:xfrm>
                <a:off x="7116210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8B6ED432-FA22-490D-B03D-2EFA7D674093}"/>
                  </a:ext>
                </a:extLst>
              </p:cNvPr>
              <p:cNvSpPr/>
              <p:nvPr/>
            </p:nvSpPr>
            <p:spPr bwMode="auto">
              <a:xfrm>
                <a:off x="7713503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E98B0B3C-A678-42C5-BEC9-39A39AF77992}"/>
                  </a:ext>
                </a:extLst>
              </p:cNvPr>
              <p:cNvSpPr/>
              <p:nvPr/>
            </p:nvSpPr>
            <p:spPr bwMode="auto">
              <a:xfrm>
                <a:off x="7520622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DA3990A5-00DF-480B-899F-8A4F86649213}"/>
                  </a:ext>
                </a:extLst>
              </p:cNvPr>
              <p:cNvSpPr/>
              <p:nvPr/>
            </p:nvSpPr>
            <p:spPr bwMode="auto">
              <a:xfrm>
                <a:off x="8313979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45427A0C-A52E-4337-AD7F-EB4D0950300C}"/>
                  </a:ext>
                </a:extLst>
              </p:cNvPr>
              <p:cNvSpPr/>
              <p:nvPr/>
            </p:nvSpPr>
            <p:spPr bwMode="auto">
              <a:xfrm>
                <a:off x="8121098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7C82FE97-F725-44D3-9726-E68CFC57B40A}"/>
                  </a:ext>
                </a:extLst>
              </p:cNvPr>
              <p:cNvSpPr/>
              <p:nvPr/>
            </p:nvSpPr>
            <p:spPr bwMode="auto">
              <a:xfrm>
                <a:off x="7921073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634338FF-2C50-4848-B94C-4B6151B3DC0B}"/>
                  </a:ext>
                </a:extLst>
              </p:cNvPr>
              <p:cNvSpPr/>
              <p:nvPr/>
            </p:nvSpPr>
            <p:spPr bwMode="auto">
              <a:xfrm>
                <a:off x="7721048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552644CC-5539-4346-A8E7-F152597B420A}"/>
                  </a:ext>
                </a:extLst>
              </p:cNvPr>
              <p:cNvSpPr/>
              <p:nvPr/>
            </p:nvSpPr>
            <p:spPr bwMode="auto">
              <a:xfrm>
                <a:off x="8126922" y="35908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F9EA6CF8-EFD8-4737-87EA-6136AC480793}"/>
                  </a:ext>
                </a:extLst>
              </p:cNvPr>
              <p:cNvSpPr/>
              <p:nvPr/>
            </p:nvSpPr>
            <p:spPr bwMode="auto">
              <a:xfrm>
                <a:off x="8121098" y="379084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C44F69F2-2A92-43F8-A858-ED75E274A949}"/>
                  </a:ext>
                </a:extLst>
              </p:cNvPr>
              <p:cNvSpPr/>
              <p:nvPr/>
            </p:nvSpPr>
            <p:spPr bwMode="auto">
              <a:xfrm>
                <a:off x="8126922" y="31907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7396E95C-C232-4995-9C78-73D627F4EF85}"/>
                  </a:ext>
                </a:extLst>
              </p:cNvPr>
              <p:cNvSpPr/>
              <p:nvPr/>
            </p:nvSpPr>
            <p:spPr bwMode="auto">
              <a:xfrm>
                <a:off x="8121098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79C196A6-BA4A-4708-B395-2575CA20D94B}"/>
                  </a:ext>
                </a:extLst>
              </p:cNvPr>
              <p:cNvSpPr/>
              <p:nvPr/>
            </p:nvSpPr>
            <p:spPr bwMode="auto">
              <a:xfrm>
                <a:off x="8516607" y="33860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15ECB023-775C-4576-929D-00979B78D3F7}"/>
                  </a:ext>
                </a:extLst>
              </p:cNvPr>
              <p:cNvSpPr/>
              <p:nvPr/>
            </p:nvSpPr>
            <p:spPr bwMode="auto">
              <a:xfrm>
                <a:off x="8921419" y="33860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FEBBEA24-A93C-43D9-A890-78284C988D09}"/>
                  </a:ext>
                </a:extLst>
              </p:cNvPr>
              <p:cNvSpPr/>
              <p:nvPr/>
            </p:nvSpPr>
            <p:spPr bwMode="auto">
              <a:xfrm>
                <a:off x="8516607" y="359081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C9ACEF6C-F642-4321-B82E-703A4973B5DF}"/>
                  </a:ext>
                </a:extLst>
              </p:cNvPr>
              <p:cNvSpPr/>
              <p:nvPr/>
            </p:nvSpPr>
            <p:spPr bwMode="auto">
              <a:xfrm>
                <a:off x="8723776" y="359081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04908759-79C1-4AB4-88EF-99007EF87AD2}"/>
                  </a:ext>
                </a:extLst>
              </p:cNvPr>
              <p:cNvSpPr/>
              <p:nvPr/>
            </p:nvSpPr>
            <p:spPr bwMode="auto">
              <a:xfrm>
                <a:off x="8723776" y="37884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04002F5D-0B62-4EB7-95F8-05A795D3CF50}"/>
                  </a:ext>
                </a:extLst>
              </p:cNvPr>
              <p:cNvSpPr/>
              <p:nvPr/>
            </p:nvSpPr>
            <p:spPr bwMode="auto">
              <a:xfrm>
                <a:off x="8921419" y="39932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DFA8D185-3462-4C82-965B-0E0F292EB747}"/>
                  </a:ext>
                </a:extLst>
              </p:cNvPr>
              <p:cNvSpPr/>
              <p:nvPr/>
            </p:nvSpPr>
            <p:spPr bwMode="auto">
              <a:xfrm>
                <a:off x="8526132" y="39932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0EDA1480-6890-4982-917B-D7771744370F}"/>
                  </a:ext>
                </a:extLst>
              </p:cNvPr>
              <p:cNvSpPr/>
              <p:nvPr/>
            </p:nvSpPr>
            <p:spPr bwMode="auto">
              <a:xfrm>
                <a:off x="8121319" y="39932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E05EF4F9-3818-49BD-9C4D-14CA43CA9EE5}"/>
                  </a:ext>
                </a:extLst>
              </p:cNvPr>
              <p:cNvSpPr/>
              <p:nvPr/>
            </p:nvSpPr>
            <p:spPr bwMode="auto">
              <a:xfrm>
                <a:off x="7726872" y="37884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3400F847-0E3B-4B10-8479-E5C33ABF06C5}"/>
                  </a:ext>
                </a:extLst>
              </p:cNvPr>
              <p:cNvSpPr/>
              <p:nvPr/>
            </p:nvSpPr>
            <p:spPr bwMode="auto">
              <a:xfrm>
                <a:off x="7721048" y="39884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5046C5F7-B06C-405C-A661-678C4747DC72}"/>
                  </a:ext>
                </a:extLst>
              </p:cNvPr>
              <p:cNvSpPr/>
              <p:nvPr/>
            </p:nvSpPr>
            <p:spPr bwMode="auto">
              <a:xfrm>
                <a:off x="7721048" y="35884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DF544B66-4F86-47C7-81B5-6C8E091E1F19}"/>
                  </a:ext>
                </a:extLst>
              </p:cNvPr>
              <p:cNvSpPr/>
              <p:nvPr/>
            </p:nvSpPr>
            <p:spPr bwMode="auto">
              <a:xfrm>
                <a:off x="7721269" y="41908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3F345651-AB2B-4689-A384-B2520C36D738}"/>
                  </a:ext>
                </a:extLst>
              </p:cNvPr>
              <p:cNvSpPr/>
              <p:nvPr/>
            </p:nvSpPr>
            <p:spPr bwMode="auto">
              <a:xfrm>
                <a:off x="7923675" y="4195652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A79936A1-6AB5-46D2-8B17-EFDFE22CD0AC}"/>
                  </a:ext>
                </a:extLst>
              </p:cNvPr>
              <p:cNvSpPr/>
              <p:nvPr/>
            </p:nvSpPr>
            <p:spPr bwMode="auto">
              <a:xfrm>
                <a:off x="7923675" y="33860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01C9579B-B88B-48E2-8B59-A61C4562D89C}"/>
                  </a:ext>
                </a:extLst>
              </p:cNvPr>
              <p:cNvSpPr/>
              <p:nvPr/>
            </p:nvSpPr>
            <p:spPr bwMode="auto">
              <a:xfrm>
                <a:off x="8723555" y="41885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6BCEF922-67FF-4A60-850A-7C0A9824AD56}"/>
                  </a:ext>
                </a:extLst>
              </p:cNvPr>
              <p:cNvSpPr/>
              <p:nvPr/>
            </p:nvSpPr>
            <p:spPr bwMode="auto">
              <a:xfrm>
                <a:off x="8523530" y="41885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C963ED67-5217-49A0-AFBF-6A909CAD9AAE}"/>
                  </a:ext>
                </a:extLst>
              </p:cNvPr>
              <p:cNvSpPr/>
              <p:nvPr/>
            </p:nvSpPr>
            <p:spPr bwMode="auto">
              <a:xfrm>
                <a:off x="8323505" y="41885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200DDCF9-F99D-40AE-BC28-CAB9B85A1A38}"/>
                  </a:ext>
                </a:extLst>
              </p:cNvPr>
              <p:cNvSpPr/>
              <p:nvPr/>
            </p:nvSpPr>
            <p:spPr bwMode="auto">
              <a:xfrm>
                <a:off x="8925961" y="43909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4EA808D1-CB91-4E46-AD71-75D59538D646}"/>
                  </a:ext>
                </a:extLst>
              </p:cNvPr>
              <p:cNvSpPr/>
              <p:nvPr/>
            </p:nvSpPr>
            <p:spPr bwMode="auto">
              <a:xfrm>
                <a:off x="8725936" y="43909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DDD3C1EE-84D8-4407-99F4-32CA88D16CD9}"/>
                  </a:ext>
                </a:extLst>
              </p:cNvPr>
              <p:cNvSpPr/>
              <p:nvPr/>
            </p:nvSpPr>
            <p:spPr bwMode="auto">
              <a:xfrm>
                <a:off x="8525911" y="43909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B074DEBD-5D13-4C54-8C6C-3E06BE3275EB}"/>
                  </a:ext>
                </a:extLst>
              </p:cNvPr>
              <p:cNvSpPr/>
              <p:nvPr/>
            </p:nvSpPr>
            <p:spPr bwMode="auto">
              <a:xfrm>
                <a:off x="8725936" y="4588558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AA6FB38D-6ACF-43D6-BD1E-199BBCFA96C6}"/>
                  </a:ext>
                </a:extLst>
              </p:cNvPr>
              <p:cNvSpPr/>
              <p:nvPr/>
            </p:nvSpPr>
            <p:spPr bwMode="auto">
              <a:xfrm>
                <a:off x="7316457" y="438615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0F3EC52F-9890-4367-A02B-D1715635AC2C}"/>
                  </a:ext>
                </a:extLst>
              </p:cNvPr>
              <p:cNvSpPr/>
              <p:nvPr/>
            </p:nvSpPr>
            <p:spPr bwMode="auto">
              <a:xfrm>
                <a:off x="7518863" y="43909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002264E0-99FD-4D51-95C9-2C77579DCF0B}"/>
                  </a:ext>
                </a:extLst>
              </p:cNvPr>
              <p:cNvSpPr/>
              <p:nvPr/>
            </p:nvSpPr>
            <p:spPr bwMode="auto">
              <a:xfrm>
                <a:off x="7121195" y="418374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84136E42-A86D-48DD-907F-688787A0BCF3}"/>
                  </a:ext>
                </a:extLst>
              </p:cNvPr>
              <p:cNvSpPr/>
              <p:nvPr/>
            </p:nvSpPr>
            <p:spPr bwMode="auto">
              <a:xfrm>
                <a:off x="7323601" y="41885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A9DDC158-F179-418A-A0AC-F1EACBC3A128}"/>
                  </a:ext>
                </a:extLst>
              </p:cNvPr>
              <p:cNvSpPr/>
              <p:nvPr/>
            </p:nvSpPr>
            <p:spPr bwMode="auto">
              <a:xfrm>
                <a:off x="6916407" y="399086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1C222B64-309E-485C-B94F-5AA8C19F7057}"/>
                  </a:ext>
                </a:extLst>
              </p:cNvPr>
              <p:cNvSpPr/>
              <p:nvPr/>
            </p:nvSpPr>
            <p:spPr bwMode="auto">
              <a:xfrm>
                <a:off x="7118813" y="3995628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F7F39EE8-D8BB-44D2-9318-52647F1017FF}"/>
                  </a:ext>
                </a:extLst>
              </p:cNvPr>
              <p:cNvSpPr/>
              <p:nvPr/>
            </p:nvSpPr>
            <p:spPr bwMode="auto">
              <a:xfrm>
                <a:off x="7116211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5B7C2601-F3D2-48D3-8B04-158F2AE9979D}"/>
                  </a:ext>
                </a:extLst>
              </p:cNvPr>
              <p:cNvSpPr/>
              <p:nvPr/>
            </p:nvSpPr>
            <p:spPr bwMode="auto">
              <a:xfrm>
                <a:off x="6923330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8AD3ACAC-8F5C-4655-8590-FDEAB65DD560}"/>
                  </a:ext>
                </a:extLst>
              </p:cNvPr>
              <p:cNvSpPr/>
              <p:nvPr/>
            </p:nvSpPr>
            <p:spPr bwMode="auto">
              <a:xfrm>
                <a:off x="6323255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74E24C0C-0C2C-4B67-A356-A99125E690AB}"/>
                  </a:ext>
                </a:extLst>
              </p:cNvPr>
              <p:cNvSpPr/>
              <p:nvPr/>
            </p:nvSpPr>
            <p:spPr bwMode="auto">
              <a:xfrm>
                <a:off x="6123230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159988A0-A029-4B79-A042-EF98CB127AB1}"/>
                  </a:ext>
                </a:extLst>
              </p:cNvPr>
              <p:cNvSpPr/>
              <p:nvPr/>
            </p:nvSpPr>
            <p:spPr bwMode="auto">
              <a:xfrm>
                <a:off x="7528387" y="33860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3FA94919-BBEA-4878-9150-40B6A9880442}"/>
                  </a:ext>
                </a:extLst>
              </p:cNvPr>
              <p:cNvSpPr/>
              <p:nvPr/>
            </p:nvSpPr>
            <p:spPr bwMode="auto">
              <a:xfrm>
                <a:off x="6725686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CFEF6DFE-F409-4D7B-9666-FFAAA7A7ABF6}"/>
                  </a:ext>
                </a:extLst>
              </p:cNvPr>
              <p:cNvSpPr/>
              <p:nvPr/>
            </p:nvSpPr>
            <p:spPr bwMode="auto">
              <a:xfrm>
                <a:off x="6525661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2E85A180-0649-48EA-96FF-67DCBA70A301}"/>
                  </a:ext>
                </a:extLst>
              </p:cNvPr>
              <p:cNvSpPr/>
              <p:nvPr/>
            </p:nvSpPr>
            <p:spPr bwMode="auto">
              <a:xfrm>
                <a:off x="6123230" y="35931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802FA2B1-DD7E-4DE6-A797-356FC9D0E228}"/>
                  </a:ext>
                </a:extLst>
              </p:cNvPr>
              <p:cNvSpPr/>
              <p:nvPr/>
            </p:nvSpPr>
            <p:spPr bwMode="auto">
              <a:xfrm>
                <a:off x="6323255" y="37836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861F408D-522F-4304-AF56-ADE7A9CDCC99}"/>
                  </a:ext>
                </a:extLst>
              </p:cNvPr>
              <p:cNvSpPr/>
              <p:nvPr/>
            </p:nvSpPr>
            <p:spPr bwMode="auto">
              <a:xfrm>
                <a:off x="6525661" y="37836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8DF22B87-60FF-4C07-8E03-F6D80040ABCA}"/>
                  </a:ext>
                </a:extLst>
              </p:cNvPr>
              <p:cNvSpPr/>
              <p:nvPr/>
            </p:nvSpPr>
            <p:spPr bwMode="auto">
              <a:xfrm>
                <a:off x="6924391" y="37884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9A87721A-EE61-4D24-89CE-D45FECFB6527}"/>
                  </a:ext>
                </a:extLst>
              </p:cNvPr>
              <p:cNvSpPr/>
              <p:nvPr/>
            </p:nvSpPr>
            <p:spPr bwMode="auto">
              <a:xfrm>
                <a:off x="6918567" y="35884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C28A03FE-5B5B-4F28-8638-0BCD18FCF447}"/>
                  </a:ext>
                </a:extLst>
              </p:cNvPr>
              <p:cNvSpPr/>
              <p:nvPr/>
            </p:nvSpPr>
            <p:spPr bwMode="auto">
              <a:xfrm>
                <a:off x="5721860" y="398610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ABC780EA-A467-4F73-ADD0-A0937EF7A88C}"/>
                  </a:ext>
                </a:extLst>
              </p:cNvPr>
              <p:cNvSpPr/>
              <p:nvPr/>
            </p:nvSpPr>
            <p:spPr bwMode="auto">
              <a:xfrm>
                <a:off x="5716036" y="3786078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843AB86E-B631-4883-B111-1B664A3D30E4}"/>
                  </a:ext>
                </a:extLst>
              </p:cNvPr>
              <p:cNvSpPr/>
              <p:nvPr/>
            </p:nvSpPr>
            <p:spPr bwMode="auto">
              <a:xfrm>
                <a:off x="6916407" y="439091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B1B68BAB-429B-4C4F-89B0-3CC36A95A2BA}"/>
                  </a:ext>
                </a:extLst>
              </p:cNvPr>
              <p:cNvSpPr/>
              <p:nvPr/>
            </p:nvSpPr>
            <p:spPr bwMode="auto">
              <a:xfrm>
                <a:off x="6923330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C2937584-BAA4-4B89-AF9E-F136F6F4DCD6}"/>
                  </a:ext>
                </a:extLst>
              </p:cNvPr>
              <p:cNvSpPr/>
              <p:nvPr/>
            </p:nvSpPr>
            <p:spPr bwMode="auto">
              <a:xfrm>
                <a:off x="6323255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0EE81CDC-F14F-4678-9036-75FF6E9824D7}"/>
                  </a:ext>
                </a:extLst>
              </p:cNvPr>
              <p:cNvSpPr/>
              <p:nvPr/>
            </p:nvSpPr>
            <p:spPr bwMode="auto">
              <a:xfrm>
                <a:off x="6123230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A75E9DFE-657A-4900-B05D-03C655BF61CE}"/>
                  </a:ext>
                </a:extLst>
              </p:cNvPr>
              <p:cNvSpPr/>
              <p:nvPr/>
            </p:nvSpPr>
            <p:spPr bwMode="auto">
              <a:xfrm>
                <a:off x="6725686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A14B8A21-0FCA-41F8-8C05-E1865208DA06}"/>
                  </a:ext>
                </a:extLst>
              </p:cNvPr>
              <p:cNvSpPr/>
              <p:nvPr/>
            </p:nvSpPr>
            <p:spPr bwMode="auto">
              <a:xfrm>
                <a:off x="6525661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1EA89EC6-1F44-4CBB-8CCA-AAC9FDE00724}"/>
                  </a:ext>
                </a:extLst>
              </p:cNvPr>
              <p:cNvSpPr/>
              <p:nvPr/>
            </p:nvSpPr>
            <p:spPr bwMode="auto">
              <a:xfrm>
                <a:off x="6123230" y="45885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DCAF1D93-477A-4484-AAD3-FD5F1B484074}"/>
                  </a:ext>
                </a:extLst>
              </p:cNvPr>
              <p:cNvSpPr/>
              <p:nvPr/>
            </p:nvSpPr>
            <p:spPr bwMode="auto">
              <a:xfrm>
                <a:off x="6725686" y="45885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33D54C53-2E31-4E9F-A4B6-BF9BD125F3FA}"/>
                  </a:ext>
                </a:extLst>
              </p:cNvPr>
              <p:cNvSpPr/>
              <p:nvPr/>
            </p:nvSpPr>
            <p:spPr bwMode="auto">
              <a:xfrm>
                <a:off x="7121195" y="45885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082F73D7-63A3-4FD2-B7A2-E706B11822E7}"/>
                  </a:ext>
                </a:extLst>
              </p:cNvPr>
              <p:cNvSpPr/>
              <p:nvPr/>
            </p:nvSpPr>
            <p:spPr bwMode="auto">
              <a:xfrm>
                <a:off x="7323601" y="459332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DE0C6672-1591-4D21-A286-DAAEE4BE08A3}"/>
                  </a:ext>
                </a:extLst>
              </p:cNvPr>
              <p:cNvSpPr/>
              <p:nvPr/>
            </p:nvSpPr>
            <p:spPr bwMode="auto">
              <a:xfrm>
                <a:off x="7318839" y="478382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03BEE32F-7DD8-4B65-BA3E-F65936956CFE}"/>
                  </a:ext>
                </a:extLst>
              </p:cNvPr>
              <p:cNvSpPr/>
              <p:nvPr/>
            </p:nvSpPr>
            <p:spPr bwMode="auto">
              <a:xfrm>
                <a:off x="7521245" y="478858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25400" dist="38100" dir="2700000" sx="90000" sy="90000" algn="tl" rotWithShape="0">
                  <a:prstClr val="black"/>
                </a:outerShdw>
              </a:effectLst>
              <a:scene3d>
                <a:camera prst="orthographicFront"/>
                <a:lightRig rig="balanced" dir="t"/>
              </a:scene3d>
              <a:sp3d prstMaterial="plastic">
                <a:bevelT/>
              </a:sp3d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3" name="グループ化 522">
            <a:extLst>
              <a:ext uri="{FF2B5EF4-FFF2-40B4-BE49-F238E27FC236}">
                <a16:creationId xmlns:a16="http://schemas.microsoft.com/office/drawing/2014/main" id="{0BF46F99-B1CF-47E1-AE51-EAB3724C4406}"/>
              </a:ext>
            </a:extLst>
          </p:cNvPr>
          <p:cNvGrpSpPr/>
          <p:nvPr/>
        </p:nvGrpSpPr>
        <p:grpSpPr>
          <a:xfrm>
            <a:off x="5188781" y="6327254"/>
            <a:ext cx="1409898" cy="1409898"/>
            <a:chOff x="4824155" y="1802650"/>
            <a:chExt cx="1662090" cy="1662090"/>
          </a:xfrm>
        </p:grpSpPr>
        <p:sp>
          <p:nvSpPr>
            <p:cNvPr id="524" name="楕円 523">
              <a:extLst>
                <a:ext uri="{FF2B5EF4-FFF2-40B4-BE49-F238E27FC236}">
                  <a16:creationId xmlns:a16="http://schemas.microsoft.com/office/drawing/2014/main" id="{FB5DA23D-0C82-4393-9072-FB2233894AA1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5" name="テキスト ボックス 524">
              <a:extLst>
                <a:ext uri="{FF2B5EF4-FFF2-40B4-BE49-F238E27FC236}">
                  <a16:creationId xmlns:a16="http://schemas.microsoft.com/office/drawing/2014/main" id="{1A4E9F3C-86CA-4CCF-9D94-733B31D252C0}"/>
                </a:ext>
              </a:extLst>
            </p:cNvPr>
            <p:cNvSpPr txBox="1"/>
            <p:nvPr/>
          </p:nvSpPr>
          <p:spPr>
            <a:xfrm>
              <a:off x="5093749" y="2213608"/>
              <a:ext cx="1115522" cy="9233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+mj-ea"/>
                  <a:ea typeface="+mj-ea"/>
                </a:rPr>
                <a:t>生徒</a:t>
              </a:r>
              <a:endParaRPr kumimoji="1" lang="en-US" altLang="ja-JP" b="1" dirty="0">
                <a:latin typeface="+mj-ea"/>
                <a:ea typeface="+mj-ea"/>
              </a:endParaRPr>
            </a:p>
            <a:p>
              <a:pPr algn="ctr"/>
              <a:r>
                <a:rPr kumimoji="1" lang="ja-JP" altLang="en-US" b="1" dirty="0">
                  <a:latin typeface="+mj-ea"/>
                  <a:ea typeface="+mj-ea"/>
                </a:rPr>
                <a:t>募集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314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9" name="グループ化 468">
            <a:extLst>
              <a:ext uri="{FF2B5EF4-FFF2-40B4-BE49-F238E27FC236}">
                <a16:creationId xmlns:a16="http://schemas.microsoft.com/office/drawing/2014/main" id="{31A2EBB8-A1CE-4DFA-B5B3-A47477464D48}"/>
              </a:ext>
            </a:extLst>
          </p:cNvPr>
          <p:cNvGrpSpPr/>
          <p:nvPr/>
        </p:nvGrpSpPr>
        <p:grpSpPr>
          <a:xfrm>
            <a:off x="334651" y="1261348"/>
            <a:ext cx="6127934" cy="6116438"/>
            <a:chOff x="855503" y="1176227"/>
            <a:chExt cx="3800240" cy="3793112"/>
          </a:xfrm>
        </p:grpSpPr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89A14381-EB39-454C-BC49-C94AB264210A}"/>
                </a:ext>
              </a:extLst>
            </p:cNvPr>
            <p:cNvGrpSpPr/>
            <p:nvPr/>
          </p:nvGrpSpPr>
          <p:grpSpPr>
            <a:xfrm>
              <a:off x="939968" y="1284562"/>
              <a:ext cx="3608648" cy="3608646"/>
              <a:chOff x="945456" y="1041639"/>
              <a:chExt cx="3829621" cy="3829619"/>
            </a:xfrm>
          </p:grpSpPr>
          <p:grpSp>
            <p:nvGrpSpPr>
              <p:cNvPr id="741" name="グループ化 740">
                <a:extLst>
                  <a:ext uri="{FF2B5EF4-FFF2-40B4-BE49-F238E27FC236}">
                    <a16:creationId xmlns:a16="http://schemas.microsoft.com/office/drawing/2014/main" id="{62D39FE1-A63B-4349-A550-73F18AD42D12}"/>
                  </a:ext>
                </a:extLst>
              </p:cNvPr>
              <p:cNvGrpSpPr/>
              <p:nvPr/>
            </p:nvGrpSpPr>
            <p:grpSpPr>
              <a:xfrm>
                <a:off x="945456" y="1041639"/>
                <a:ext cx="3829621" cy="3829619"/>
                <a:chOff x="2567734" y="1403775"/>
                <a:chExt cx="3645406" cy="3645405"/>
              </a:xfrm>
            </p:grpSpPr>
            <p:grpSp>
              <p:nvGrpSpPr>
                <p:cNvPr id="747" name="グループ化 746">
                  <a:extLst>
                    <a:ext uri="{FF2B5EF4-FFF2-40B4-BE49-F238E27FC236}">
                      <a16:creationId xmlns:a16="http://schemas.microsoft.com/office/drawing/2014/main" id="{DCC78875-FA11-4E83-96F1-8A00F9C2DAFA}"/>
                    </a:ext>
                  </a:extLst>
                </p:cNvPr>
                <p:cNvGrpSpPr/>
                <p:nvPr/>
              </p:nvGrpSpPr>
              <p:grpSpPr>
                <a:xfrm>
                  <a:off x="2567735" y="1403775"/>
                  <a:ext cx="3645405" cy="3645405"/>
                  <a:chOff x="2567735" y="1403775"/>
                  <a:chExt cx="3645405" cy="3640347"/>
                </a:xfrm>
              </p:grpSpPr>
              <p:cxnSp>
                <p:nvCxnSpPr>
                  <p:cNvPr id="768" name="直線コネクタ 767">
                    <a:extLst>
                      <a:ext uri="{FF2B5EF4-FFF2-40B4-BE49-F238E27FC236}">
                        <a16:creationId xmlns:a16="http://schemas.microsoft.com/office/drawing/2014/main" id="{2C8269B2-2103-435B-9A39-56F2252477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403775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9" name="直線コネクタ 768">
                    <a:extLst>
                      <a:ext uri="{FF2B5EF4-FFF2-40B4-BE49-F238E27FC236}">
                        <a16:creationId xmlns:a16="http://schemas.microsoft.com/office/drawing/2014/main" id="{D3FEB4CA-6A75-4457-A15A-23FEA7368A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606016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70" name="直線コネクタ 769">
                    <a:extLst>
                      <a:ext uri="{FF2B5EF4-FFF2-40B4-BE49-F238E27FC236}">
                        <a16:creationId xmlns:a16="http://schemas.microsoft.com/office/drawing/2014/main" id="{B6726BBF-DE73-497D-AB15-B953856D7E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808257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71" name="直線コネクタ 770">
                    <a:extLst>
                      <a:ext uri="{FF2B5EF4-FFF2-40B4-BE49-F238E27FC236}">
                        <a16:creationId xmlns:a16="http://schemas.microsoft.com/office/drawing/2014/main" id="{9E64C36D-A188-4135-BC5E-D475B0E476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010498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72" name="直線コネクタ 771">
                    <a:extLst>
                      <a:ext uri="{FF2B5EF4-FFF2-40B4-BE49-F238E27FC236}">
                        <a16:creationId xmlns:a16="http://schemas.microsoft.com/office/drawing/2014/main" id="{CF17FE2B-FBC4-4F5A-92BF-891B634AA9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212739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73" name="直線コネクタ 772">
                    <a:extLst>
                      <a:ext uri="{FF2B5EF4-FFF2-40B4-BE49-F238E27FC236}">
                        <a16:creationId xmlns:a16="http://schemas.microsoft.com/office/drawing/2014/main" id="{FBE2B809-08D2-48D6-A272-999A62C5D74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414980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74" name="直線コネクタ 773">
                    <a:extLst>
                      <a:ext uri="{FF2B5EF4-FFF2-40B4-BE49-F238E27FC236}">
                        <a16:creationId xmlns:a16="http://schemas.microsoft.com/office/drawing/2014/main" id="{7D7E6ED7-EC5C-431E-8C88-6E8425D5EB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617221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75" name="直線コネクタ 774">
                    <a:extLst>
                      <a:ext uri="{FF2B5EF4-FFF2-40B4-BE49-F238E27FC236}">
                        <a16:creationId xmlns:a16="http://schemas.microsoft.com/office/drawing/2014/main" id="{77413FC0-9A57-4204-ACE5-636C79EB89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021703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76" name="直線コネクタ 775">
                    <a:extLst>
                      <a:ext uri="{FF2B5EF4-FFF2-40B4-BE49-F238E27FC236}">
                        <a16:creationId xmlns:a16="http://schemas.microsoft.com/office/drawing/2014/main" id="{AFA7BF87-AFF4-4D3A-9955-D4B025F314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819462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77" name="直線コネクタ 776">
                    <a:extLst>
                      <a:ext uri="{FF2B5EF4-FFF2-40B4-BE49-F238E27FC236}">
                        <a16:creationId xmlns:a16="http://schemas.microsoft.com/office/drawing/2014/main" id="{3747A020-E79C-4EA7-B980-1CF6300163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223944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78" name="直線コネクタ 777">
                    <a:extLst>
                      <a:ext uri="{FF2B5EF4-FFF2-40B4-BE49-F238E27FC236}">
                        <a16:creationId xmlns:a16="http://schemas.microsoft.com/office/drawing/2014/main" id="{2DEB2693-B9C0-46EE-A972-EB0E7BA9A3C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426185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79" name="直線コネクタ 778">
                    <a:extLst>
                      <a:ext uri="{FF2B5EF4-FFF2-40B4-BE49-F238E27FC236}">
                        <a16:creationId xmlns:a16="http://schemas.microsoft.com/office/drawing/2014/main" id="{5921CE8D-7953-4D97-A93C-99F9D3DAFF3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628426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80" name="直線コネクタ 779">
                    <a:extLst>
                      <a:ext uri="{FF2B5EF4-FFF2-40B4-BE49-F238E27FC236}">
                        <a16:creationId xmlns:a16="http://schemas.microsoft.com/office/drawing/2014/main" id="{21CAA376-9860-4755-85F1-DA1AB0B93F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032908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81" name="直線コネクタ 780">
                    <a:extLst>
                      <a:ext uri="{FF2B5EF4-FFF2-40B4-BE49-F238E27FC236}">
                        <a16:creationId xmlns:a16="http://schemas.microsoft.com/office/drawing/2014/main" id="{24E15DD5-5A9B-467B-9598-4B3C8D0674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437390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82" name="直線コネクタ 781">
                    <a:extLst>
                      <a:ext uri="{FF2B5EF4-FFF2-40B4-BE49-F238E27FC236}">
                        <a16:creationId xmlns:a16="http://schemas.microsoft.com/office/drawing/2014/main" id="{5733E47A-AAD3-404B-B54C-6AC12CA839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841873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83" name="直線コネクタ 782">
                    <a:extLst>
                      <a:ext uri="{FF2B5EF4-FFF2-40B4-BE49-F238E27FC236}">
                        <a16:creationId xmlns:a16="http://schemas.microsoft.com/office/drawing/2014/main" id="{240CC44F-80BD-47AC-AFFE-13D3B524BE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5044122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84" name="直線コネクタ 783">
                    <a:extLst>
                      <a:ext uri="{FF2B5EF4-FFF2-40B4-BE49-F238E27FC236}">
                        <a16:creationId xmlns:a16="http://schemas.microsoft.com/office/drawing/2014/main" id="{31994012-C427-4596-A8EE-5DFD723E2B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639631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85" name="直線コネクタ 784">
                    <a:extLst>
                      <a:ext uri="{FF2B5EF4-FFF2-40B4-BE49-F238E27FC236}">
                        <a16:creationId xmlns:a16="http://schemas.microsoft.com/office/drawing/2014/main" id="{D90CA245-64CB-4785-9792-D4AA3D4FF9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235149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86" name="直線コネクタ 785">
                    <a:extLst>
                      <a:ext uri="{FF2B5EF4-FFF2-40B4-BE49-F238E27FC236}">
                        <a16:creationId xmlns:a16="http://schemas.microsoft.com/office/drawing/2014/main" id="{5E0A1AA7-B0F5-440E-8F55-A78146CD73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830667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48" name="グループ化 747">
                  <a:extLst>
                    <a:ext uri="{FF2B5EF4-FFF2-40B4-BE49-F238E27FC236}">
                      <a16:creationId xmlns:a16="http://schemas.microsoft.com/office/drawing/2014/main" id="{EB20F390-B441-4AB6-BADD-E486D8303D2D}"/>
                    </a:ext>
                  </a:extLst>
                </p:cNvPr>
                <p:cNvGrpSpPr/>
                <p:nvPr/>
              </p:nvGrpSpPr>
              <p:grpSpPr>
                <a:xfrm rot="5400000">
                  <a:off x="2567734" y="1403775"/>
                  <a:ext cx="3645405" cy="3645405"/>
                  <a:chOff x="2567735" y="1403775"/>
                  <a:chExt cx="3645405" cy="3640347"/>
                </a:xfrm>
              </p:grpSpPr>
              <p:cxnSp>
                <p:nvCxnSpPr>
                  <p:cNvPr id="749" name="直線コネクタ 748">
                    <a:extLst>
                      <a:ext uri="{FF2B5EF4-FFF2-40B4-BE49-F238E27FC236}">
                        <a16:creationId xmlns:a16="http://schemas.microsoft.com/office/drawing/2014/main" id="{A20E5EC2-5A4E-4414-A812-277A66C9F4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403775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0" name="直線コネクタ 749">
                    <a:extLst>
                      <a:ext uri="{FF2B5EF4-FFF2-40B4-BE49-F238E27FC236}">
                        <a16:creationId xmlns:a16="http://schemas.microsoft.com/office/drawing/2014/main" id="{2CEF1B6E-93FB-4B9A-9D87-5E1751A5C5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606016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1" name="直線コネクタ 750">
                    <a:extLst>
                      <a:ext uri="{FF2B5EF4-FFF2-40B4-BE49-F238E27FC236}">
                        <a16:creationId xmlns:a16="http://schemas.microsoft.com/office/drawing/2014/main" id="{EF4FA44C-E6F1-431A-B095-7EB5A5D855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808257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2" name="直線コネクタ 751">
                    <a:extLst>
                      <a:ext uri="{FF2B5EF4-FFF2-40B4-BE49-F238E27FC236}">
                        <a16:creationId xmlns:a16="http://schemas.microsoft.com/office/drawing/2014/main" id="{38BE1BFC-023E-4359-B291-F600A3A42B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010498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3" name="直線コネクタ 752">
                    <a:extLst>
                      <a:ext uri="{FF2B5EF4-FFF2-40B4-BE49-F238E27FC236}">
                        <a16:creationId xmlns:a16="http://schemas.microsoft.com/office/drawing/2014/main" id="{9A42DEEF-665C-4247-B7D6-32138E6156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212739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4" name="直線コネクタ 753">
                    <a:extLst>
                      <a:ext uri="{FF2B5EF4-FFF2-40B4-BE49-F238E27FC236}">
                        <a16:creationId xmlns:a16="http://schemas.microsoft.com/office/drawing/2014/main" id="{37A1A0EC-002F-4BD6-8F11-5304FF5FC7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414980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5" name="直線コネクタ 754">
                    <a:extLst>
                      <a:ext uri="{FF2B5EF4-FFF2-40B4-BE49-F238E27FC236}">
                        <a16:creationId xmlns:a16="http://schemas.microsoft.com/office/drawing/2014/main" id="{121961E2-5CC6-49EA-90F5-338A070006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617221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6" name="直線コネクタ 755">
                    <a:extLst>
                      <a:ext uri="{FF2B5EF4-FFF2-40B4-BE49-F238E27FC236}">
                        <a16:creationId xmlns:a16="http://schemas.microsoft.com/office/drawing/2014/main" id="{F2405A85-85A3-428F-A8BF-E40F6AE5ED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021703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7" name="直線コネクタ 756">
                    <a:extLst>
                      <a:ext uri="{FF2B5EF4-FFF2-40B4-BE49-F238E27FC236}">
                        <a16:creationId xmlns:a16="http://schemas.microsoft.com/office/drawing/2014/main" id="{4C9A8C36-CD5C-439E-B174-C8BC6BD8B9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819462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8" name="直線コネクタ 757">
                    <a:extLst>
                      <a:ext uri="{FF2B5EF4-FFF2-40B4-BE49-F238E27FC236}">
                        <a16:creationId xmlns:a16="http://schemas.microsoft.com/office/drawing/2014/main" id="{48278060-7998-4387-B9F2-3FADCCE1C9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223944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9" name="直線コネクタ 758">
                    <a:extLst>
                      <a:ext uri="{FF2B5EF4-FFF2-40B4-BE49-F238E27FC236}">
                        <a16:creationId xmlns:a16="http://schemas.microsoft.com/office/drawing/2014/main" id="{D4559A73-AB06-4CA7-94AD-6FD96AEAA0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426185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0" name="直線コネクタ 759">
                    <a:extLst>
                      <a:ext uri="{FF2B5EF4-FFF2-40B4-BE49-F238E27FC236}">
                        <a16:creationId xmlns:a16="http://schemas.microsoft.com/office/drawing/2014/main" id="{EB545CE9-4B3B-4F90-B7AC-4BD5BAC6F3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628426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1" name="直線コネクタ 760">
                    <a:extLst>
                      <a:ext uri="{FF2B5EF4-FFF2-40B4-BE49-F238E27FC236}">
                        <a16:creationId xmlns:a16="http://schemas.microsoft.com/office/drawing/2014/main" id="{0F6A9237-A8FC-4FD1-B4F9-F21B494C0D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032908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2" name="直線コネクタ 761">
                    <a:extLst>
                      <a:ext uri="{FF2B5EF4-FFF2-40B4-BE49-F238E27FC236}">
                        <a16:creationId xmlns:a16="http://schemas.microsoft.com/office/drawing/2014/main" id="{D71CA1AC-0E71-4164-8F0D-5B5388FF774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437390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3" name="直線コネクタ 762">
                    <a:extLst>
                      <a:ext uri="{FF2B5EF4-FFF2-40B4-BE49-F238E27FC236}">
                        <a16:creationId xmlns:a16="http://schemas.microsoft.com/office/drawing/2014/main" id="{15DF10ED-8AC7-4658-849E-3321B21011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841873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4" name="直線コネクタ 763">
                    <a:extLst>
                      <a:ext uri="{FF2B5EF4-FFF2-40B4-BE49-F238E27FC236}">
                        <a16:creationId xmlns:a16="http://schemas.microsoft.com/office/drawing/2014/main" id="{A44E5A04-3E8F-4CB5-98EC-1632FE5C83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5044122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5" name="直線コネクタ 764">
                    <a:extLst>
                      <a:ext uri="{FF2B5EF4-FFF2-40B4-BE49-F238E27FC236}">
                        <a16:creationId xmlns:a16="http://schemas.microsoft.com/office/drawing/2014/main" id="{D367D4C4-0F7C-4FE4-BC50-A5755281EF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639631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6" name="直線コネクタ 765">
                    <a:extLst>
                      <a:ext uri="{FF2B5EF4-FFF2-40B4-BE49-F238E27FC236}">
                        <a16:creationId xmlns:a16="http://schemas.microsoft.com/office/drawing/2014/main" id="{232D0FE0-34E3-4D8F-8566-6F0F4BDC28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235149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7" name="直線コネクタ 766">
                    <a:extLst>
                      <a:ext uri="{FF2B5EF4-FFF2-40B4-BE49-F238E27FC236}">
                        <a16:creationId xmlns:a16="http://schemas.microsoft.com/office/drawing/2014/main" id="{E58789D1-D458-45B6-BDFC-805622A5E6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830667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9A579E14-1CAB-4A50-83B4-1C1A7E4A9A3E}"/>
                  </a:ext>
                </a:extLst>
              </p:cNvPr>
              <p:cNvSpPr/>
              <p:nvPr/>
            </p:nvSpPr>
            <p:spPr bwMode="auto">
              <a:xfrm>
                <a:off x="1551659" y="1647825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742">
                <a:extLst>
                  <a:ext uri="{FF2B5EF4-FFF2-40B4-BE49-F238E27FC236}">
                    <a16:creationId xmlns:a16="http://schemas.microsoft.com/office/drawing/2014/main" id="{ED52F3D5-918B-4B79-88D0-D1B165D3BFF4}"/>
                  </a:ext>
                </a:extLst>
              </p:cNvPr>
              <p:cNvSpPr/>
              <p:nvPr/>
            </p:nvSpPr>
            <p:spPr bwMode="auto">
              <a:xfrm>
                <a:off x="4106740" y="1647825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B7593AC3-F20B-4F18-BC4A-493DDCEEBD03}"/>
                  </a:ext>
                </a:extLst>
              </p:cNvPr>
              <p:cNvSpPr/>
              <p:nvPr/>
            </p:nvSpPr>
            <p:spPr bwMode="auto">
              <a:xfrm>
                <a:off x="1551659" y="4206057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8FED5290-F97E-4AEF-B91B-72E033F21F9C}"/>
                  </a:ext>
                </a:extLst>
              </p:cNvPr>
              <p:cNvSpPr/>
              <p:nvPr/>
            </p:nvSpPr>
            <p:spPr bwMode="auto">
              <a:xfrm>
                <a:off x="4106740" y="4206057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FF74D2A3-FFE5-414F-B938-E81D3A819209}"/>
                  </a:ext>
                </a:extLst>
              </p:cNvPr>
              <p:cNvSpPr/>
              <p:nvPr/>
            </p:nvSpPr>
            <p:spPr bwMode="auto">
              <a:xfrm>
                <a:off x="2828193" y="2924944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9232DF33-09F1-44DA-B252-1441661E8470}"/>
                </a:ext>
              </a:extLst>
            </p:cNvPr>
            <p:cNvGrpSpPr/>
            <p:nvPr/>
          </p:nvGrpSpPr>
          <p:grpSpPr>
            <a:xfrm>
              <a:off x="868713" y="1190248"/>
              <a:ext cx="3787030" cy="3779091"/>
              <a:chOff x="5319943" y="1190248"/>
              <a:chExt cx="3787030" cy="3779091"/>
            </a:xfrm>
          </p:grpSpPr>
          <p:sp>
            <p:nvSpPr>
              <p:cNvPr id="607" name="楕円 606">
                <a:extLst>
                  <a:ext uri="{FF2B5EF4-FFF2-40B4-BE49-F238E27FC236}">
                    <a16:creationId xmlns:a16="http://schemas.microsoft.com/office/drawing/2014/main" id="{B67414E9-0A7B-4ADF-9A74-41894E40A058}"/>
                  </a:ext>
                </a:extLst>
              </p:cNvPr>
              <p:cNvSpPr/>
              <p:nvPr/>
            </p:nvSpPr>
            <p:spPr bwMode="auto">
              <a:xfrm>
                <a:off x="6516125" y="11902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FBF50FE4-770C-4B9D-B584-027B210A183E}"/>
                  </a:ext>
                </a:extLst>
              </p:cNvPr>
              <p:cNvSpPr/>
              <p:nvPr/>
            </p:nvSpPr>
            <p:spPr bwMode="auto">
              <a:xfrm>
                <a:off x="6920937" y="11902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6713BD3D-2029-434D-B493-932835C48C7B}"/>
                  </a:ext>
                </a:extLst>
              </p:cNvPr>
              <p:cNvSpPr/>
              <p:nvPr/>
            </p:nvSpPr>
            <p:spPr bwMode="auto">
              <a:xfrm>
                <a:off x="7125724" y="11902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CFA1179C-E3A3-4A3E-A79E-33F83E2C6A2A}"/>
                  </a:ext>
                </a:extLst>
              </p:cNvPr>
              <p:cNvSpPr/>
              <p:nvPr/>
            </p:nvSpPr>
            <p:spPr bwMode="auto">
              <a:xfrm>
                <a:off x="6516125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4B0D9AD0-B0B1-43E5-8910-286334AA6223}"/>
                  </a:ext>
                </a:extLst>
              </p:cNvPr>
              <p:cNvSpPr/>
              <p:nvPr/>
            </p:nvSpPr>
            <p:spPr bwMode="auto">
              <a:xfrm>
                <a:off x="6315645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B8954421-37E7-48B6-8164-ADD3311CEA15}"/>
                  </a:ext>
                </a:extLst>
              </p:cNvPr>
              <p:cNvSpPr/>
              <p:nvPr/>
            </p:nvSpPr>
            <p:spPr bwMode="auto">
              <a:xfrm>
                <a:off x="7125724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C4F28CC6-1C7C-4DFF-8499-6CACD01B5013}"/>
                  </a:ext>
                </a:extLst>
              </p:cNvPr>
              <p:cNvSpPr/>
              <p:nvPr/>
            </p:nvSpPr>
            <p:spPr bwMode="auto">
              <a:xfrm>
                <a:off x="6722838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DB5C3F0F-246D-4704-9713-3B7E773C67DB}"/>
                  </a:ext>
                </a:extLst>
              </p:cNvPr>
              <p:cNvSpPr/>
              <p:nvPr/>
            </p:nvSpPr>
            <p:spPr bwMode="auto">
              <a:xfrm>
                <a:off x="6516125" y="158553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5D26BE67-9801-49D0-A759-19E5456D35E3}"/>
                  </a:ext>
                </a:extLst>
              </p:cNvPr>
              <p:cNvSpPr/>
              <p:nvPr/>
            </p:nvSpPr>
            <p:spPr bwMode="auto">
              <a:xfrm>
                <a:off x="6315645" y="158553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973660CD-780D-4C26-BF0C-7C5A74DFC632}"/>
                  </a:ext>
                </a:extLst>
              </p:cNvPr>
              <p:cNvSpPr/>
              <p:nvPr/>
            </p:nvSpPr>
            <p:spPr bwMode="auto">
              <a:xfrm>
                <a:off x="7125724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CB7EE994-3276-4AF6-B257-1140B6A1E535}"/>
                  </a:ext>
                </a:extLst>
              </p:cNvPr>
              <p:cNvSpPr/>
              <p:nvPr/>
            </p:nvSpPr>
            <p:spPr bwMode="auto">
              <a:xfrm>
                <a:off x="7323368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54806DFB-44DC-4E38-BA6E-683F2EA1C54C}"/>
                  </a:ext>
                </a:extLst>
              </p:cNvPr>
              <p:cNvSpPr/>
              <p:nvPr/>
            </p:nvSpPr>
            <p:spPr bwMode="auto">
              <a:xfrm>
                <a:off x="7925824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36F72C60-A102-46AD-93E0-0F612257DFA0}"/>
                  </a:ext>
                </a:extLst>
              </p:cNvPr>
              <p:cNvSpPr/>
              <p:nvPr/>
            </p:nvSpPr>
            <p:spPr bwMode="auto">
              <a:xfrm>
                <a:off x="8721162" y="11902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1708EBFC-321A-439C-8D1E-C462B66E6025}"/>
                  </a:ext>
                </a:extLst>
              </p:cNvPr>
              <p:cNvSpPr/>
              <p:nvPr/>
            </p:nvSpPr>
            <p:spPr bwMode="auto">
              <a:xfrm>
                <a:off x="8721162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3261C6FC-3A7E-445D-9BBA-C20BAF318301}"/>
                  </a:ext>
                </a:extLst>
              </p:cNvPr>
              <p:cNvSpPr/>
              <p:nvPr/>
            </p:nvSpPr>
            <p:spPr bwMode="auto">
              <a:xfrm>
                <a:off x="8721162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46C7827A-B3B4-4484-B7BC-B698040CF207}"/>
                  </a:ext>
                </a:extLst>
              </p:cNvPr>
              <p:cNvSpPr/>
              <p:nvPr/>
            </p:nvSpPr>
            <p:spPr bwMode="auto">
              <a:xfrm>
                <a:off x="8528280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74FCE691-A984-485D-94BA-0D2F8247C002}"/>
                  </a:ext>
                </a:extLst>
              </p:cNvPr>
              <p:cNvSpPr/>
              <p:nvPr/>
            </p:nvSpPr>
            <p:spPr bwMode="auto">
              <a:xfrm>
                <a:off x="8325874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4" name="楕円 623">
                <a:extLst>
                  <a:ext uri="{FF2B5EF4-FFF2-40B4-BE49-F238E27FC236}">
                    <a16:creationId xmlns:a16="http://schemas.microsoft.com/office/drawing/2014/main" id="{24A36740-4618-4782-AECD-0D028280455D}"/>
                  </a:ext>
                </a:extLst>
              </p:cNvPr>
              <p:cNvSpPr/>
              <p:nvPr/>
            </p:nvSpPr>
            <p:spPr bwMode="auto">
              <a:xfrm>
                <a:off x="651612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7EF8F4EC-7E58-47B7-BC95-E26789A5BDB8}"/>
                  </a:ext>
                </a:extLst>
              </p:cNvPr>
              <p:cNvSpPr/>
              <p:nvPr/>
            </p:nvSpPr>
            <p:spPr bwMode="auto">
              <a:xfrm>
                <a:off x="6315645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5ECC8332-A9F7-46D8-A8E7-F85FA4AF0579}"/>
                  </a:ext>
                </a:extLst>
              </p:cNvPr>
              <p:cNvSpPr/>
              <p:nvPr/>
            </p:nvSpPr>
            <p:spPr bwMode="auto">
              <a:xfrm>
                <a:off x="6725220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82B910BF-3A93-4F72-B8C3-B972C1697AAC}"/>
                  </a:ext>
                </a:extLst>
              </p:cNvPr>
              <p:cNvSpPr/>
              <p:nvPr/>
            </p:nvSpPr>
            <p:spPr bwMode="auto">
              <a:xfrm>
                <a:off x="6925700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4B4FF70F-61C1-422B-984D-4E6946D44CFE}"/>
                  </a:ext>
                </a:extLst>
              </p:cNvPr>
              <p:cNvSpPr/>
              <p:nvPr/>
            </p:nvSpPr>
            <p:spPr bwMode="auto">
              <a:xfrm>
                <a:off x="752577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12489756-F060-4246-BEF6-B0180B9A64D8}"/>
                  </a:ext>
                </a:extLst>
              </p:cNvPr>
              <p:cNvSpPr/>
              <p:nvPr/>
            </p:nvSpPr>
            <p:spPr bwMode="auto">
              <a:xfrm>
                <a:off x="772262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8BACB124-61D7-4E93-B2DC-AA468B46C758}"/>
                  </a:ext>
                </a:extLst>
              </p:cNvPr>
              <p:cNvSpPr/>
              <p:nvPr/>
            </p:nvSpPr>
            <p:spPr bwMode="auto">
              <a:xfrm>
                <a:off x="732257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E30D14B9-D218-47A7-889A-ADFE23CC26C4}"/>
                  </a:ext>
                </a:extLst>
              </p:cNvPr>
              <p:cNvSpPr/>
              <p:nvPr/>
            </p:nvSpPr>
            <p:spPr bwMode="auto">
              <a:xfrm>
                <a:off x="792582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2EFD4061-722E-40F2-AC72-1A94D8926B39}"/>
                  </a:ext>
                </a:extLst>
              </p:cNvPr>
              <p:cNvSpPr/>
              <p:nvPr/>
            </p:nvSpPr>
            <p:spPr bwMode="auto">
              <a:xfrm>
                <a:off x="8125850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C67EF1ED-202E-4B36-BF2D-6F1EE6982EDF}"/>
                  </a:ext>
                </a:extLst>
              </p:cNvPr>
              <p:cNvSpPr/>
              <p:nvPr/>
            </p:nvSpPr>
            <p:spPr bwMode="auto">
              <a:xfrm>
                <a:off x="852272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08BA2581-9FBC-40FB-BA4B-FF02DA29289B}"/>
                  </a:ext>
                </a:extLst>
              </p:cNvPr>
              <p:cNvSpPr/>
              <p:nvPr/>
            </p:nvSpPr>
            <p:spPr bwMode="auto">
              <a:xfrm>
                <a:off x="6525650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985D7B4F-DE96-48E5-B467-1F52E1E15FEE}"/>
                  </a:ext>
                </a:extLst>
              </p:cNvPr>
              <p:cNvSpPr/>
              <p:nvPr/>
            </p:nvSpPr>
            <p:spPr bwMode="auto">
              <a:xfrm>
                <a:off x="6722500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1CBDDB15-A138-4C9E-8329-65235B93C7BF}"/>
                  </a:ext>
                </a:extLst>
              </p:cNvPr>
              <p:cNvSpPr/>
              <p:nvPr/>
            </p:nvSpPr>
            <p:spPr bwMode="auto">
              <a:xfrm>
                <a:off x="6322450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DAD68708-F43A-4BAD-B585-AE7E6782608D}"/>
                  </a:ext>
                </a:extLst>
              </p:cNvPr>
              <p:cNvSpPr/>
              <p:nvPr/>
            </p:nvSpPr>
            <p:spPr bwMode="auto">
              <a:xfrm>
                <a:off x="6925700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B24259D7-71B2-4285-BFD1-54E564A0AD21}"/>
                  </a:ext>
                </a:extLst>
              </p:cNvPr>
              <p:cNvSpPr/>
              <p:nvPr/>
            </p:nvSpPr>
            <p:spPr bwMode="auto">
              <a:xfrm>
                <a:off x="7125725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B723EC74-989C-4FE8-9C5C-650699462959}"/>
                  </a:ext>
                </a:extLst>
              </p:cNvPr>
              <p:cNvSpPr/>
              <p:nvPr/>
            </p:nvSpPr>
            <p:spPr bwMode="auto">
              <a:xfrm>
                <a:off x="7315432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DE872900-540B-47FF-BFEC-DC0ADC3FFAAD}"/>
                  </a:ext>
                </a:extLst>
              </p:cNvPr>
              <p:cNvSpPr/>
              <p:nvPr/>
            </p:nvSpPr>
            <p:spPr bwMode="auto">
              <a:xfrm>
                <a:off x="7518632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1" name="楕円 640">
                <a:extLst>
                  <a:ext uri="{FF2B5EF4-FFF2-40B4-BE49-F238E27FC236}">
                    <a16:creationId xmlns:a16="http://schemas.microsoft.com/office/drawing/2014/main" id="{BBD60800-EF7B-46E9-B00B-1367A7F83B56}"/>
                  </a:ext>
                </a:extLst>
              </p:cNvPr>
              <p:cNvSpPr/>
              <p:nvPr/>
            </p:nvSpPr>
            <p:spPr bwMode="auto">
              <a:xfrm>
                <a:off x="7718657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2" name="楕円 641">
                <a:extLst>
                  <a:ext uri="{FF2B5EF4-FFF2-40B4-BE49-F238E27FC236}">
                    <a16:creationId xmlns:a16="http://schemas.microsoft.com/office/drawing/2014/main" id="{E8AE35AE-80C8-4152-BCBA-F9A75F3E6D61}"/>
                  </a:ext>
                </a:extLst>
              </p:cNvPr>
              <p:cNvSpPr/>
              <p:nvPr/>
            </p:nvSpPr>
            <p:spPr bwMode="auto">
              <a:xfrm>
                <a:off x="6725220" y="2190373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3" name="楕円 642">
                <a:extLst>
                  <a:ext uri="{FF2B5EF4-FFF2-40B4-BE49-F238E27FC236}">
                    <a16:creationId xmlns:a16="http://schemas.microsoft.com/office/drawing/2014/main" id="{4D167005-42E1-4189-91B5-887E600586B2}"/>
                  </a:ext>
                </a:extLst>
              </p:cNvPr>
              <p:cNvSpPr/>
              <p:nvPr/>
            </p:nvSpPr>
            <p:spPr bwMode="auto">
              <a:xfrm>
                <a:off x="7522939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4" name="楕円 643">
                <a:extLst>
                  <a:ext uri="{FF2B5EF4-FFF2-40B4-BE49-F238E27FC236}">
                    <a16:creationId xmlns:a16="http://schemas.microsoft.com/office/drawing/2014/main" id="{64F41AF8-50FC-4CCF-A025-233A31C9FC44}"/>
                  </a:ext>
                </a:extLst>
              </p:cNvPr>
              <p:cNvSpPr/>
              <p:nvPr/>
            </p:nvSpPr>
            <p:spPr bwMode="auto">
              <a:xfrm>
                <a:off x="7522939" y="2190373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5" name="楕円 644">
                <a:extLst>
                  <a:ext uri="{FF2B5EF4-FFF2-40B4-BE49-F238E27FC236}">
                    <a16:creationId xmlns:a16="http://schemas.microsoft.com/office/drawing/2014/main" id="{834B39FB-9397-4035-BBFD-E2EC6FB08BE2}"/>
                  </a:ext>
                </a:extLst>
              </p:cNvPr>
              <p:cNvSpPr/>
              <p:nvPr/>
            </p:nvSpPr>
            <p:spPr bwMode="auto">
              <a:xfrm>
                <a:off x="8325420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70F62286-9B62-4464-B531-9150EA5A31A0}"/>
                  </a:ext>
                </a:extLst>
              </p:cNvPr>
              <p:cNvSpPr/>
              <p:nvPr/>
            </p:nvSpPr>
            <p:spPr bwMode="auto">
              <a:xfrm>
                <a:off x="8325420" y="2190373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楕円 646">
                <a:extLst>
                  <a:ext uri="{FF2B5EF4-FFF2-40B4-BE49-F238E27FC236}">
                    <a16:creationId xmlns:a16="http://schemas.microsoft.com/office/drawing/2014/main" id="{C4898856-9D1F-4CBA-8D3F-1703794F0448}"/>
                  </a:ext>
                </a:extLst>
              </p:cNvPr>
              <p:cNvSpPr/>
              <p:nvPr/>
            </p:nvSpPr>
            <p:spPr bwMode="auto">
              <a:xfrm>
                <a:off x="8523063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楕円 647">
                <a:extLst>
                  <a:ext uri="{FF2B5EF4-FFF2-40B4-BE49-F238E27FC236}">
                    <a16:creationId xmlns:a16="http://schemas.microsoft.com/office/drawing/2014/main" id="{B52A2E6A-346C-425B-B5CF-B114FDC8BC78}"/>
                  </a:ext>
                </a:extLst>
              </p:cNvPr>
              <p:cNvSpPr/>
              <p:nvPr/>
            </p:nvSpPr>
            <p:spPr bwMode="auto">
              <a:xfrm>
                <a:off x="8730232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9" name="楕円 648">
                <a:extLst>
                  <a:ext uri="{FF2B5EF4-FFF2-40B4-BE49-F238E27FC236}">
                    <a16:creationId xmlns:a16="http://schemas.microsoft.com/office/drawing/2014/main" id="{907F7900-8CBB-456D-BFDF-67E65B158B5B}"/>
                  </a:ext>
                </a:extLst>
              </p:cNvPr>
              <p:cNvSpPr/>
              <p:nvPr/>
            </p:nvSpPr>
            <p:spPr bwMode="auto">
              <a:xfrm>
                <a:off x="8915970" y="2190373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0" name="楕円 649">
                <a:extLst>
                  <a:ext uri="{FF2B5EF4-FFF2-40B4-BE49-F238E27FC236}">
                    <a16:creationId xmlns:a16="http://schemas.microsoft.com/office/drawing/2014/main" id="{E33B071A-B62F-4ECF-B354-1DBA38B25740}"/>
                  </a:ext>
                </a:extLst>
              </p:cNvPr>
              <p:cNvSpPr/>
              <p:nvPr/>
            </p:nvSpPr>
            <p:spPr bwMode="auto">
              <a:xfrm>
                <a:off x="8513201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2024D1C8-319C-4329-A840-0B8292E5D7FE}"/>
                  </a:ext>
                </a:extLst>
              </p:cNvPr>
              <p:cNvSpPr/>
              <p:nvPr/>
            </p:nvSpPr>
            <p:spPr bwMode="auto">
              <a:xfrm>
                <a:off x="8716401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楕円 651">
                <a:extLst>
                  <a:ext uri="{FF2B5EF4-FFF2-40B4-BE49-F238E27FC236}">
                    <a16:creationId xmlns:a16="http://schemas.microsoft.com/office/drawing/2014/main" id="{D7AF907D-D5B9-4ADC-B420-D889FF4E651F}"/>
                  </a:ext>
                </a:extLst>
              </p:cNvPr>
              <p:cNvSpPr/>
              <p:nvPr/>
            </p:nvSpPr>
            <p:spPr bwMode="auto">
              <a:xfrm>
                <a:off x="8916426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74EE17F4-A193-447B-BA7B-B1643415BF3F}"/>
                  </a:ext>
                </a:extLst>
              </p:cNvPr>
              <p:cNvSpPr/>
              <p:nvPr/>
            </p:nvSpPr>
            <p:spPr bwMode="auto">
              <a:xfrm>
                <a:off x="8323493" y="27848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4" name="楕円 653">
                <a:extLst>
                  <a:ext uri="{FF2B5EF4-FFF2-40B4-BE49-F238E27FC236}">
                    <a16:creationId xmlns:a16="http://schemas.microsoft.com/office/drawing/2014/main" id="{B2C2E010-AC78-4138-8687-1C79009F2AA8}"/>
                  </a:ext>
                </a:extLst>
              </p:cNvPr>
              <p:cNvSpPr/>
              <p:nvPr/>
            </p:nvSpPr>
            <p:spPr bwMode="auto">
              <a:xfrm>
                <a:off x="8513200" y="27848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5" name="楕円 654">
                <a:extLst>
                  <a:ext uri="{FF2B5EF4-FFF2-40B4-BE49-F238E27FC236}">
                    <a16:creationId xmlns:a16="http://schemas.microsoft.com/office/drawing/2014/main" id="{1A8BCD8B-444D-4671-87B1-70052C35BE04}"/>
                  </a:ext>
                </a:extLst>
              </p:cNvPr>
              <p:cNvSpPr/>
              <p:nvPr/>
            </p:nvSpPr>
            <p:spPr bwMode="auto">
              <a:xfrm>
                <a:off x="8716400" y="27848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C0C28058-FE36-4B68-9AE8-ECF5305ED8A5}"/>
                  </a:ext>
                </a:extLst>
              </p:cNvPr>
              <p:cNvSpPr/>
              <p:nvPr/>
            </p:nvSpPr>
            <p:spPr bwMode="auto">
              <a:xfrm>
                <a:off x="8916425" y="27848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CA0CCDA0-F858-4F24-B740-C7FC12898184}"/>
                  </a:ext>
                </a:extLst>
              </p:cNvPr>
              <p:cNvSpPr/>
              <p:nvPr/>
            </p:nvSpPr>
            <p:spPr bwMode="auto">
              <a:xfrm>
                <a:off x="7523393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楕円 657">
                <a:extLst>
                  <a:ext uri="{FF2B5EF4-FFF2-40B4-BE49-F238E27FC236}">
                    <a16:creationId xmlns:a16="http://schemas.microsoft.com/office/drawing/2014/main" id="{C99C06E5-9E28-4C06-B015-798993A5EFAA}"/>
                  </a:ext>
                </a:extLst>
              </p:cNvPr>
              <p:cNvSpPr/>
              <p:nvPr/>
            </p:nvSpPr>
            <p:spPr bwMode="auto">
              <a:xfrm>
                <a:off x="7713100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9" name="楕円 658">
                <a:extLst>
                  <a:ext uri="{FF2B5EF4-FFF2-40B4-BE49-F238E27FC236}">
                    <a16:creationId xmlns:a16="http://schemas.microsoft.com/office/drawing/2014/main" id="{8A555FAF-441D-425E-8C8E-F1850648FB88}"/>
                  </a:ext>
                </a:extLst>
              </p:cNvPr>
              <p:cNvSpPr/>
              <p:nvPr/>
            </p:nvSpPr>
            <p:spPr bwMode="auto">
              <a:xfrm>
                <a:off x="7916300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0" name="楕円 659">
                <a:extLst>
                  <a:ext uri="{FF2B5EF4-FFF2-40B4-BE49-F238E27FC236}">
                    <a16:creationId xmlns:a16="http://schemas.microsoft.com/office/drawing/2014/main" id="{DE030E93-DA56-451E-979F-E61BA4B35418}"/>
                  </a:ext>
                </a:extLst>
              </p:cNvPr>
              <p:cNvSpPr/>
              <p:nvPr/>
            </p:nvSpPr>
            <p:spPr bwMode="auto">
              <a:xfrm>
                <a:off x="8116325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1" name="楕円 660">
                <a:extLst>
                  <a:ext uri="{FF2B5EF4-FFF2-40B4-BE49-F238E27FC236}">
                    <a16:creationId xmlns:a16="http://schemas.microsoft.com/office/drawing/2014/main" id="{FA3177DE-32F7-434F-9779-B6FE222E300D}"/>
                  </a:ext>
                </a:extLst>
              </p:cNvPr>
              <p:cNvSpPr/>
              <p:nvPr/>
            </p:nvSpPr>
            <p:spPr bwMode="auto">
              <a:xfrm>
                <a:off x="7720243" y="43977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2" name="楕円 661">
                <a:extLst>
                  <a:ext uri="{FF2B5EF4-FFF2-40B4-BE49-F238E27FC236}">
                    <a16:creationId xmlns:a16="http://schemas.microsoft.com/office/drawing/2014/main" id="{9C867C94-7072-4C2A-97B1-3E01DE74C283}"/>
                  </a:ext>
                </a:extLst>
              </p:cNvPr>
              <p:cNvSpPr/>
              <p:nvPr/>
            </p:nvSpPr>
            <p:spPr bwMode="auto">
              <a:xfrm>
                <a:off x="7909950" y="43977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3" name="楕円 662">
                <a:extLst>
                  <a:ext uri="{FF2B5EF4-FFF2-40B4-BE49-F238E27FC236}">
                    <a16:creationId xmlns:a16="http://schemas.microsoft.com/office/drawing/2014/main" id="{D77391D1-7E34-4BE8-9C44-3EDD2CC51081}"/>
                  </a:ext>
                </a:extLst>
              </p:cNvPr>
              <p:cNvSpPr/>
              <p:nvPr/>
            </p:nvSpPr>
            <p:spPr bwMode="auto">
              <a:xfrm>
                <a:off x="8113150" y="43977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4" name="楕円 663">
                <a:extLst>
                  <a:ext uri="{FF2B5EF4-FFF2-40B4-BE49-F238E27FC236}">
                    <a16:creationId xmlns:a16="http://schemas.microsoft.com/office/drawing/2014/main" id="{D0967F35-C9E8-4AE0-B06B-CFC475E8820D}"/>
                  </a:ext>
                </a:extLst>
              </p:cNvPr>
              <p:cNvSpPr/>
              <p:nvPr/>
            </p:nvSpPr>
            <p:spPr bwMode="auto">
              <a:xfrm>
                <a:off x="8313175" y="43977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749638F3-3FA2-40F2-B178-85F0088BB208}"/>
                  </a:ext>
                </a:extLst>
              </p:cNvPr>
              <p:cNvSpPr/>
              <p:nvPr/>
            </p:nvSpPr>
            <p:spPr bwMode="auto">
              <a:xfrm>
                <a:off x="8325875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A3056B58-B29D-41AD-AF2C-3BCB30A1F315}"/>
                  </a:ext>
                </a:extLst>
              </p:cNvPr>
              <p:cNvSpPr/>
              <p:nvPr/>
            </p:nvSpPr>
            <p:spPr bwMode="auto">
              <a:xfrm>
                <a:off x="8529075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1FCD43DF-7527-4D16-9865-41F0383B73FB}"/>
                  </a:ext>
                </a:extLst>
              </p:cNvPr>
              <p:cNvSpPr/>
              <p:nvPr/>
            </p:nvSpPr>
            <p:spPr bwMode="auto">
              <a:xfrm>
                <a:off x="8729100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8" name="楕円 667">
                <a:extLst>
                  <a:ext uri="{FF2B5EF4-FFF2-40B4-BE49-F238E27FC236}">
                    <a16:creationId xmlns:a16="http://schemas.microsoft.com/office/drawing/2014/main" id="{EC0B3A7D-7B1E-4D48-8B4F-82217F06531C}"/>
                  </a:ext>
                </a:extLst>
              </p:cNvPr>
              <p:cNvSpPr/>
              <p:nvPr/>
            </p:nvSpPr>
            <p:spPr bwMode="auto">
              <a:xfrm>
                <a:off x="7725800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9" name="楕円 668">
                <a:extLst>
                  <a:ext uri="{FF2B5EF4-FFF2-40B4-BE49-F238E27FC236}">
                    <a16:creationId xmlns:a16="http://schemas.microsoft.com/office/drawing/2014/main" id="{6E552EDF-F5BD-418A-ACFA-4FB982660242}"/>
                  </a:ext>
                </a:extLst>
              </p:cNvPr>
              <p:cNvSpPr/>
              <p:nvPr/>
            </p:nvSpPr>
            <p:spPr bwMode="auto">
              <a:xfrm>
                <a:off x="7929000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楕円 669">
                <a:extLst>
                  <a:ext uri="{FF2B5EF4-FFF2-40B4-BE49-F238E27FC236}">
                    <a16:creationId xmlns:a16="http://schemas.microsoft.com/office/drawing/2014/main" id="{5A029D59-5CDC-40B3-85D4-F2761C26139D}"/>
                  </a:ext>
                </a:extLst>
              </p:cNvPr>
              <p:cNvSpPr/>
              <p:nvPr/>
            </p:nvSpPr>
            <p:spPr bwMode="auto">
              <a:xfrm>
                <a:off x="7119375" y="37881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1" name="楕円 670">
                <a:extLst>
                  <a:ext uri="{FF2B5EF4-FFF2-40B4-BE49-F238E27FC236}">
                    <a16:creationId xmlns:a16="http://schemas.microsoft.com/office/drawing/2014/main" id="{DE39B685-9C3E-4CAA-943C-60F9F39E413D}"/>
                  </a:ext>
                </a:extLst>
              </p:cNvPr>
              <p:cNvSpPr/>
              <p:nvPr/>
            </p:nvSpPr>
            <p:spPr bwMode="auto">
              <a:xfrm>
                <a:off x="7322575" y="37881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C1E1D4D0-DA79-4D6E-8D6F-C5D0E15F6433}"/>
                  </a:ext>
                </a:extLst>
              </p:cNvPr>
              <p:cNvSpPr/>
              <p:nvPr/>
            </p:nvSpPr>
            <p:spPr bwMode="auto">
              <a:xfrm>
                <a:off x="7522600" y="37881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119592B0-6B5B-4DA8-A627-505AD6ABD167}"/>
                  </a:ext>
                </a:extLst>
              </p:cNvPr>
              <p:cNvSpPr/>
              <p:nvPr/>
            </p:nvSpPr>
            <p:spPr bwMode="auto">
              <a:xfrm>
                <a:off x="7119375" y="35849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7D57843E-3C72-43AA-BD03-48B592B2654E}"/>
                  </a:ext>
                </a:extLst>
              </p:cNvPr>
              <p:cNvSpPr/>
              <p:nvPr/>
            </p:nvSpPr>
            <p:spPr bwMode="auto">
              <a:xfrm>
                <a:off x="7522600" y="35849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FD2941A3-625D-42E1-94BB-FEFAAF71777B}"/>
                  </a:ext>
                </a:extLst>
              </p:cNvPr>
              <p:cNvSpPr/>
              <p:nvPr/>
            </p:nvSpPr>
            <p:spPr bwMode="auto">
              <a:xfrm>
                <a:off x="7119375" y="29880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CCC7100E-AA9A-4D2A-9E48-92125429D3A1}"/>
                  </a:ext>
                </a:extLst>
              </p:cNvPr>
              <p:cNvSpPr/>
              <p:nvPr/>
            </p:nvSpPr>
            <p:spPr bwMode="auto">
              <a:xfrm>
                <a:off x="7322575" y="29880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A767715B-B0F1-492D-B3DC-B0F4BA064A3B}"/>
                  </a:ext>
                </a:extLst>
              </p:cNvPr>
              <p:cNvSpPr/>
              <p:nvPr/>
            </p:nvSpPr>
            <p:spPr bwMode="auto">
              <a:xfrm>
                <a:off x="7522600" y="29880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169A5D7A-0891-4E70-9C49-2DB36C0A7273}"/>
                  </a:ext>
                </a:extLst>
              </p:cNvPr>
              <p:cNvSpPr/>
              <p:nvPr/>
            </p:nvSpPr>
            <p:spPr bwMode="auto">
              <a:xfrm>
                <a:off x="7119375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E5DA8778-7AA0-4B54-ACAC-2FEA3040C505}"/>
                  </a:ext>
                </a:extLst>
              </p:cNvPr>
              <p:cNvSpPr/>
              <p:nvPr/>
            </p:nvSpPr>
            <p:spPr bwMode="auto">
              <a:xfrm>
                <a:off x="7522600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B0763B90-DCD1-4839-93E9-C96CE5E35965}"/>
                  </a:ext>
                </a:extLst>
              </p:cNvPr>
              <p:cNvSpPr/>
              <p:nvPr/>
            </p:nvSpPr>
            <p:spPr bwMode="auto">
              <a:xfrm>
                <a:off x="8119500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1C01D37F-6D83-4CD6-823A-BC7B36B0218B}"/>
                  </a:ext>
                </a:extLst>
              </p:cNvPr>
              <p:cNvSpPr/>
              <p:nvPr/>
            </p:nvSpPr>
            <p:spPr bwMode="auto">
              <a:xfrm>
                <a:off x="8929125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2B59BA17-E0FE-4785-98FC-B1894C49AA55}"/>
                  </a:ext>
                </a:extLst>
              </p:cNvPr>
              <p:cNvSpPr/>
              <p:nvPr/>
            </p:nvSpPr>
            <p:spPr bwMode="auto">
              <a:xfrm>
                <a:off x="6525650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53E41A2E-27BD-4BDA-9D72-0EAB08F1A701}"/>
                  </a:ext>
                </a:extLst>
              </p:cNvPr>
              <p:cNvSpPr/>
              <p:nvPr/>
            </p:nvSpPr>
            <p:spPr bwMode="auto">
              <a:xfrm>
                <a:off x="5925575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D2566363-0F24-4AB0-B1B1-BF7BC44DD798}"/>
                  </a:ext>
                </a:extLst>
              </p:cNvPr>
              <p:cNvSpPr/>
              <p:nvPr/>
            </p:nvSpPr>
            <p:spPr bwMode="auto">
              <a:xfrm>
                <a:off x="6125600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3E418BD5-84A2-4664-AED5-A34ADEC91EC1}"/>
                  </a:ext>
                </a:extLst>
              </p:cNvPr>
              <p:cNvSpPr/>
              <p:nvPr/>
            </p:nvSpPr>
            <p:spPr bwMode="auto">
              <a:xfrm>
                <a:off x="6125600" y="27880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0C852466-CD54-4247-B60C-6C85206757C8}"/>
                  </a:ext>
                </a:extLst>
              </p:cNvPr>
              <p:cNvSpPr/>
              <p:nvPr/>
            </p:nvSpPr>
            <p:spPr bwMode="auto">
              <a:xfrm>
                <a:off x="6125600" y="29912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68A303E0-05AB-4D79-B52D-ADFBD25BC88C}"/>
                  </a:ext>
                </a:extLst>
              </p:cNvPr>
              <p:cNvSpPr/>
              <p:nvPr/>
            </p:nvSpPr>
            <p:spPr bwMode="auto">
              <a:xfrm>
                <a:off x="5922400" y="29912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52AE909A-E5AE-4418-96E5-5B5B94881CE0}"/>
                  </a:ext>
                </a:extLst>
              </p:cNvPr>
              <p:cNvSpPr/>
              <p:nvPr/>
            </p:nvSpPr>
            <p:spPr bwMode="auto">
              <a:xfrm>
                <a:off x="6319275" y="27880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0D92A3AC-36F5-43EE-BB11-9AA7A935CE69}"/>
                  </a:ext>
                </a:extLst>
              </p:cNvPr>
              <p:cNvSpPr/>
              <p:nvPr/>
            </p:nvSpPr>
            <p:spPr bwMode="auto">
              <a:xfrm>
                <a:off x="6522475" y="27880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F51592F6-DE8F-44AE-9D36-F1D3AEE33B3A}"/>
                  </a:ext>
                </a:extLst>
              </p:cNvPr>
              <p:cNvSpPr/>
              <p:nvPr/>
            </p:nvSpPr>
            <p:spPr bwMode="auto">
              <a:xfrm>
                <a:off x="7119375" y="279441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25B725FC-FCB2-4786-98E7-64FCD3AAACF3}"/>
                  </a:ext>
                </a:extLst>
              </p:cNvPr>
              <p:cNvSpPr/>
              <p:nvPr/>
            </p:nvSpPr>
            <p:spPr bwMode="auto">
              <a:xfrm>
                <a:off x="8525900" y="29880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4FB4C2D6-7F3E-4851-AFC7-44C790F72949}"/>
                  </a:ext>
                </a:extLst>
              </p:cNvPr>
              <p:cNvSpPr/>
              <p:nvPr/>
            </p:nvSpPr>
            <p:spPr bwMode="auto">
              <a:xfrm>
                <a:off x="8323493" y="31976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0BE5D373-3646-43D6-9BD8-321AE564FE67}"/>
                  </a:ext>
                </a:extLst>
              </p:cNvPr>
              <p:cNvSpPr/>
              <p:nvPr/>
            </p:nvSpPr>
            <p:spPr bwMode="auto">
              <a:xfrm>
                <a:off x="8513200" y="31976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CAFC8177-054E-4962-9478-F5C4D8BDE0EA}"/>
                  </a:ext>
                </a:extLst>
              </p:cNvPr>
              <p:cNvSpPr/>
              <p:nvPr/>
            </p:nvSpPr>
            <p:spPr bwMode="auto">
              <a:xfrm>
                <a:off x="8323493" y="34008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76125627-3436-4039-8508-CE07EA1963F2}"/>
                  </a:ext>
                </a:extLst>
              </p:cNvPr>
              <p:cNvSpPr/>
              <p:nvPr/>
            </p:nvSpPr>
            <p:spPr bwMode="auto">
              <a:xfrm>
                <a:off x="8323493" y="35881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8914EFA6-C76E-4604-9698-084A7DE41DD8}"/>
                  </a:ext>
                </a:extLst>
              </p:cNvPr>
              <p:cNvSpPr/>
              <p:nvPr/>
            </p:nvSpPr>
            <p:spPr bwMode="auto">
              <a:xfrm>
                <a:off x="8323493" y="37913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2176AB31-E21E-43B8-8105-A3F44807FAF5}"/>
                  </a:ext>
                </a:extLst>
              </p:cNvPr>
              <p:cNvSpPr/>
              <p:nvPr/>
            </p:nvSpPr>
            <p:spPr bwMode="auto">
              <a:xfrm>
                <a:off x="8526693" y="37913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09EAEDB7-09E7-46C7-B350-A38E6AD8A1E5}"/>
                  </a:ext>
                </a:extLst>
              </p:cNvPr>
              <p:cNvSpPr/>
              <p:nvPr/>
            </p:nvSpPr>
            <p:spPr bwMode="auto">
              <a:xfrm>
                <a:off x="8917218" y="37913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41B0CE6B-FF89-46D6-BA8A-1C7CC6BBF3D5}"/>
                  </a:ext>
                </a:extLst>
              </p:cNvPr>
              <p:cNvSpPr/>
              <p:nvPr/>
            </p:nvSpPr>
            <p:spPr bwMode="auto">
              <a:xfrm>
                <a:off x="8323493" y="39977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BAD93E26-6B42-40DE-B53E-3C0FA1D767DC}"/>
                  </a:ext>
                </a:extLst>
              </p:cNvPr>
              <p:cNvSpPr/>
              <p:nvPr/>
            </p:nvSpPr>
            <p:spPr bwMode="auto">
              <a:xfrm>
                <a:off x="6125600" y="318042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B09ED061-1028-46C1-A97F-9327877725B6}"/>
                  </a:ext>
                </a:extLst>
              </p:cNvPr>
              <p:cNvSpPr/>
              <p:nvPr/>
            </p:nvSpPr>
            <p:spPr bwMode="auto">
              <a:xfrm>
                <a:off x="6319275" y="318042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A2DF8853-80C6-4BE4-9D30-ECAA50DEFADB}"/>
                  </a:ext>
                </a:extLst>
              </p:cNvPr>
              <p:cNvSpPr/>
              <p:nvPr/>
            </p:nvSpPr>
            <p:spPr bwMode="auto">
              <a:xfrm>
                <a:off x="6522475" y="318042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E0F1354C-36DE-4F29-BAF6-B393B5C62EC6}"/>
                  </a:ext>
                </a:extLst>
              </p:cNvPr>
              <p:cNvSpPr/>
              <p:nvPr/>
            </p:nvSpPr>
            <p:spPr bwMode="auto">
              <a:xfrm>
                <a:off x="6331975" y="35836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9E25E77E-2BC8-4D5C-A00C-8FC8DBE17E35}"/>
                  </a:ext>
                </a:extLst>
              </p:cNvPr>
              <p:cNvSpPr/>
              <p:nvPr/>
            </p:nvSpPr>
            <p:spPr bwMode="auto">
              <a:xfrm>
                <a:off x="6525650" y="35836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AAE26754-D7BB-4AFD-917C-89486199392D}"/>
                  </a:ext>
                </a:extLst>
              </p:cNvPr>
              <p:cNvSpPr/>
              <p:nvPr/>
            </p:nvSpPr>
            <p:spPr bwMode="auto">
              <a:xfrm>
                <a:off x="6728850" y="35836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3386E4EC-35D7-4593-AD26-821EE054A886}"/>
                  </a:ext>
                </a:extLst>
              </p:cNvPr>
              <p:cNvSpPr/>
              <p:nvPr/>
            </p:nvSpPr>
            <p:spPr bwMode="auto">
              <a:xfrm>
                <a:off x="6728850" y="37995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3460F2B4-0934-4B81-B836-5EE608E32DDE}"/>
                  </a:ext>
                </a:extLst>
              </p:cNvPr>
              <p:cNvSpPr/>
              <p:nvPr/>
            </p:nvSpPr>
            <p:spPr bwMode="auto">
              <a:xfrm>
                <a:off x="6728850" y="39995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3B2F7679-B8A0-4202-9A15-A6AA52E64EB4}"/>
                  </a:ext>
                </a:extLst>
              </p:cNvPr>
              <p:cNvSpPr/>
              <p:nvPr/>
            </p:nvSpPr>
            <p:spPr bwMode="auto">
              <a:xfrm>
                <a:off x="6525650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90E0D5B6-743A-4BCF-8E6B-43E9625EE7BF}"/>
                  </a:ext>
                </a:extLst>
              </p:cNvPr>
              <p:cNvSpPr/>
              <p:nvPr/>
            </p:nvSpPr>
            <p:spPr bwMode="auto">
              <a:xfrm>
                <a:off x="6719325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39D51E4D-BBFF-4184-A956-2FCC268D1F29}"/>
                  </a:ext>
                </a:extLst>
              </p:cNvPr>
              <p:cNvSpPr/>
              <p:nvPr/>
            </p:nvSpPr>
            <p:spPr bwMode="auto">
              <a:xfrm>
                <a:off x="6922525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1" name="楕円 710">
                <a:extLst>
                  <a:ext uri="{FF2B5EF4-FFF2-40B4-BE49-F238E27FC236}">
                    <a16:creationId xmlns:a16="http://schemas.microsoft.com/office/drawing/2014/main" id="{0E0084EA-B8C2-48CE-9EA6-C4490DB412FD}"/>
                  </a:ext>
                </a:extLst>
              </p:cNvPr>
              <p:cNvSpPr/>
              <p:nvPr/>
            </p:nvSpPr>
            <p:spPr bwMode="auto">
              <a:xfrm>
                <a:off x="6128775" y="43932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A4838FDF-595A-40ED-A702-FBC921A1E71A}"/>
                  </a:ext>
                </a:extLst>
              </p:cNvPr>
              <p:cNvSpPr/>
              <p:nvPr/>
            </p:nvSpPr>
            <p:spPr bwMode="auto">
              <a:xfrm>
                <a:off x="6322450" y="43932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5483465D-5782-4DCD-BD69-50D57BB8B9F2}"/>
                  </a:ext>
                </a:extLst>
              </p:cNvPr>
              <p:cNvSpPr/>
              <p:nvPr/>
            </p:nvSpPr>
            <p:spPr bwMode="auto">
              <a:xfrm>
                <a:off x="6325625" y="459330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6AB2EB75-85EB-416A-8292-F5844D501B24}"/>
                  </a:ext>
                </a:extLst>
              </p:cNvPr>
              <p:cNvSpPr/>
              <p:nvPr/>
            </p:nvSpPr>
            <p:spPr bwMode="auto">
              <a:xfrm>
                <a:off x="6519300" y="459330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5" name="楕円 714">
                <a:extLst>
                  <a:ext uri="{FF2B5EF4-FFF2-40B4-BE49-F238E27FC236}">
                    <a16:creationId xmlns:a16="http://schemas.microsoft.com/office/drawing/2014/main" id="{4B34AA76-44B1-4841-BD59-AC17B7E7D7EF}"/>
                  </a:ext>
                </a:extLst>
              </p:cNvPr>
              <p:cNvSpPr/>
              <p:nvPr/>
            </p:nvSpPr>
            <p:spPr bwMode="auto">
              <a:xfrm>
                <a:off x="5716025" y="45837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6" name="楕円 715">
                <a:extLst>
                  <a:ext uri="{FF2B5EF4-FFF2-40B4-BE49-F238E27FC236}">
                    <a16:creationId xmlns:a16="http://schemas.microsoft.com/office/drawing/2014/main" id="{86749949-3B11-41C3-8C04-AE5DEFFD08DC}"/>
                  </a:ext>
                </a:extLst>
              </p:cNvPr>
              <p:cNvSpPr/>
              <p:nvPr/>
            </p:nvSpPr>
            <p:spPr bwMode="auto">
              <a:xfrm>
                <a:off x="5909700" y="45837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楕円 716">
                <a:extLst>
                  <a:ext uri="{FF2B5EF4-FFF2-40B4-BE49-F238E27FC236}">
                    <a16:creationId xmlns:a16="http://schemas.microsoft.com/office/drawing/2014/main" id="{0D101555-55E2-4E20-AEAB-49EEEA4690D8}"/>
                  </a:ext>
                </a:extLst>
              </p:cNvPr>
              <p:cNvSpPr/>
              <p:nvPr/>
            </p:nvSpPr>
            <p:spPr bwMode="auto">
              <a:xfrm>
                <a:off x="5935100" y="37868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8" name="楕円 717">
                <a:extLst>
                  <a:ext uri="{FF2B5EF4-FFF2-40B4-BE49-F238E27FC236}">
                    <a16:creationId xmlns:a16="http://schemas.microsoft.com/office/drawing/2014/main" id="{CBACBD6C-176F-4178-BD03-499DE0A7BE33}"/>
                  </a:ext>
                </a:extLst>
              </p:cNvPr>
              <p:cNvSpPr/>
              <p:nvPr/>
            </p:nvSpPr>
            <p:spPr bwMode="auto">
              <a:xfrm>
                <a:off x="6128775" y="37868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4E1DDA76-E232-4890-A91A-BBB01607067B}"/>
                  </a:ext>
                </a:extLst>
              </p:cNvPr>
              <p:cNvSpPr/>
              <p:nvPr/>
            </p:nvSpPr>
            <p:spPr bwMode="auto">
              <a:xfrm>
                <a:off x="5319943" y="35913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楕円 719">
                <a:extLst>
                  <a:ext uri="{FF2B5EF4-FFF2-40B4-BE49-F238E27FC236}">
                    <a16:creationId xmlns:a16="http://schemas.microsoft.com/office/drawing/2014/main" id="{2BB32E3B-07EF-47D5-872E-FC97D8499EE2}"/>
                  </a:ext>
                </a:extLst>
              </p:cNvPr>
              <p:cNvSpPr/>
              <p:nvPr/>
            </p:nvSpPr>
            <p:spPr bwMode="auto">
              <a:xfrm>
                <a:off x="5509650" y="35913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4D42565A-2E69-4D2E-A1DF-DB80BF287935}"/>
                  </a:ext>
                </a:extLst>
              </p:cNvPr>
              <p:cNvSpPr/>
              <p:nvPr/>
            </p:nvSpPr>
            <p:spPr bwMode="auto">
              <a:xfrm>
                <a:off x="5712850" y="35913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0D76A4D2-4887-4865-B306-0EBF8322CFBF}"/>
                  </a:ext>
                </a:extLst>
              </p:cNvPr>
              <p:cNvSpPr/>
              <p:nvPr/>
            </p:nvSpPr>
            <p:spPr bwMode="auto">
              <a:xfrm>
                <a:off x="5912875" y="35913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D7686EDB-409C-4185-B3DD-F9D1051FD17C}"/>
                  </a:ext>
                </a:extLst>
              </p:cNvPr>
              <p:cNvSpPr/>
              <p:nvPr/>
            </p:nvSpPr>
            <p:spPr bwMode="auto">
              <a:xfrm>
                <a:off x="8525900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DD2B3465-D254-428F-879C-1890727FC331}"/>
                  </a:ext>
                </a:extLst>
              </p:cNvPr>
              <p:cNvSpPr/>
              <p:nvPr/>
            </p:nvSpPr>
            <p:spPr bwMode="auto">
              <a:xfrm>
                <a:off x="8929125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FDB6D26C-29FC-4E05-93E7-DC4CBF318047}"/>
                  </a:ext>
                </a:extLst>
              </p:cNvPr>
              <p:cNvSpPr/>
              <p:nvPr/>
            </p:nvSpPr>
            <p:spPr bwMode="auto">
              <a:xfrm>
                <a:off x="8129819" y="41834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楕円 725">
                <a:extLst>
                  <a:ext uri="{FF2B5EF4-FFF2-40B4-BE49-F238E27FC236}">
                    <a16:creationId xmlns:a16="http://schemas.microsoft.com/office/drawing/2014/main" id="{D2A34503-F666-49B7-ABBD-FF432B92A3DB}"/>
                  </a:ext>
                </a:extLst>
              </p:cNvPr>
              <p:cNvSpPr/>
              <p:nvPr/>
            </p:nvSpPr>
            <p:spPr bwMode="auto">
              <a:xfrm>
                <a:off x="7921062" y="37913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楕円 726">
                <a:extLst>
                  <a:ext uri="{FF2B5EF4-FFF2-40B4-BE49-F238E27FC236}">
                    <a16:creationId xmlns:a16="http://schemas.microsoft.com/office/drawing/2014/main" id="{CED0C272-7BF1-4503-8C1A-9FDC34BDF07B}"/>
                  </a:ext>
                </a:extLst>
              </p:cNvPr>
              <p:cNvSpPr/>
              <p:nvPr/>
            </p:nvSpPr>
            <p:spPr bwMode="auto">
              <a:xfrm>
                <a:off x="7921062" y="39977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楕円 727">
                <a:extLst>
                  <a:ext uri="{FF2B5EF4-FFF2-40B4-BE49-F238E27FC236}">
                    <a16:creationId xmlns:a16="http://schemas.microsoft.com/office/drawing/2014/main" id="{BB5697AD-CCE5-401B-A563-6D5B688AE89D}"/>
                  </a:ext>
                </a:extLst>
              </p:cNvPr>
              <p:cNvSpPr/>
              <p:nvPr/>
            </p:nvSpPr>
            <p:spPr bwMode="auto">
              <a:xfrm>
                <a:off x="7522600" y="41882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6504BB1A-F410-4401-994A-E95BEB6FA611}"/>
                  </a:ext>
                </a:extLst>
              </p:cNvPr>
              <p:cNvSpPr/>
              <p:nvPr/>
            </p:nvSpPr>
            <p:spPr bwMode="auto">
              <a:xfrm>
                <a:off x="7522600" y="39850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楕円 729">
                <a:extLst>
                  <a:ext uri="{FF2B5EF4-FFF2-40B4-BE49-F238E27FC236}">
                    <a16:creationId xmlns:a16="http://schemas.microsoft.com/office/drawing/2014/main" id="{22EBA925-34F2-4342-AFF4-CA42B0435341}"/>
                  </a:ext>
                </a:extLst>
              </p:cNvPr>
              <p:cNvSpPr/>
              <p:nvPr/>
            </p:nvSpPr>
            <p:spPr bwMode="auto">
              <a:xfrm>
                <a:off x="6521681" y="39995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3055115C-AE75-4931-9703-48F421810629}"/>
                  </a:ext>
                </a:extLst>
              </p:cNvPr>
              <p:cNvSpPr/>
              <p:nvPr/>
            </p:nvSpPr>
            <p:spPr bwMode="auto">
              <a:xfrm>
                <a:off x="7320987" y="31976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2" name="楕円 731">
                <a:extLst>
                  <a:ext uri="{FF2B5EF4-FFF2-40B4-BE49-F238E27FC236}">
                    <a16:creationId xmlns:a16="http://schemas.microsoft.com/office/drawing/2014/main" id="{87A7144A-5934-45FA-9EF4-CED8174BA9F0}"/>
                  </a:ext>
                </a:extLst>
              </p:cNvPr>
              <p:cNvSpPr/>
              <p:nvPr/>
            </p:nvSpPr>
            <p:spPr bwMode="auto">
              <a:xfrm>
                <a:off x="7320987" y="34008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0B8CB9A5-F1EC-435E-8713-9E16362E2B3F}"/>
                  </a:ext>
                </a:extLst>
              </p:cNvPr>
              <p:cNvSpPr/>
              <p:nvPr/>
            </p:nvSpPr>
            <p:spPr bwMode="auto">
              <a:xfrm>
                <a:off x="5509650" y="339369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9DA99992-4631-4585-B296-47114A24C6CB}"/>
                  </a:ext>
                </a:extLst>
              </p:cNvPr>
              <p:cNvSpPr/>
              <p:nvPr/>
            </p:nvSpPr>
            <p:spPr bwMode="auto">
              <a:xfrm>
                <a:off x="5509650" y="379374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64380F1C-9913-4E63-8658-BEAC0D7684A9}"/>
                  </a:ext>
                </a:extLst>
              </p:cNvPr>
              <p:cNvSpPr/>
              <p:nvPr/>
            </p:nvSpPr>
            <p:spPr bwMode="auto">
              <a:xfrm>
                <a:off x="5935100" y="399640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1AB7EE08-0D2D-4066-8ED3-6DC26221260D}"/>
                  </a:ext>
                </a:extLst>
              </p:cNvPr>
              <p:cNvSpPr/>
              <p:nvPr/>
            </p:nvSpPr>
            <p:spPr bwMode="auto">
              <a:xfrm>
                <a:off x="6113270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A8560A98-74F6-432D-8CE4-7A60842913C9}"/>
                  </a:ext>
                </a:extLst>
              </p:cNvPr>
              <p:cNvSpPr/>
              <p:nvPr/>
            </p:nvSpPr>
            <p:spPr bwMode="auto">
              <a:xfrm>
                <a:off x="5713645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8" name="楕円 737">
                <a:extLst>
                  <a:ext uri="{FF2B5EF4-FFF2-40B4-BE49-F238E27FC236}">
                    <a16:creationId xmlns:a16="http://schemas.microsoft.com/office/drawing/2014/main" id="{B8DB5446-73BC-4123-A83C-227B628AAAEE}"/>
                  </a:ext>
                </a:extLst>
              </p:cNvPr>
              <p:cNvSpPr/>
              <p:nvPr/>
            </p:nvSpPr>
            <p:spPr bwMode="auto">
              <a:xfrm>
                <a:off x="6720119" y="43932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楕円 738">
                <a:extLst>
                  <a:ext uri="{FF2B5EF4-FFF2-40B4-BE49-F238E27FC236}">
                    <a16:creationId xmlns:a16="http://schemas.microsoft.com/office/drawing/2014/main" id="{A974B729-95D6-4BCB-BF16-AE1397687910}"/>
                  </a:ext>
                </a:extLst>
              </p:cNvPr>
              <p:cNvSpPr/>
              <p:nvPr/>
            </p:nvSpPr>
            <p:spPr bwMode="auto">
              <a:xfrm>
                <a:off x="5909700" y="47885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0DE5CA1C-EBC8-4539-B570-F73ED39316EE}"/>
                </a:ext>
              </a:extLst>
            </p:cNvPr>
            <p:cNvGrpSpPr/>
            <p:nvPr/>
          </p:nvGrpSpPr>
          <p:grpSpPr>
            <a:xfrm>
              <a:off x="855503" y="1176227"/>
              <a:ext cx="3786065" cy="3792586"/>
              <a:chOff x="5322728" y="1176227"/>
              <a:chExt cx="3786065" cy="3792586"/>
            </a:xfrm>
          </p:grpSpPr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3917BBEB-3CBA-498C-B50B-97465487112B}"/>
                  </a:ext>
                </a:extLst>
              </p:cNvPr>
              <p:cNvSpPr/>
              <p:nvPr/>
            </p:nvSpPr>
            <p:spPr bwMode="auto">
              <a:xfrm>
                <a:off x="5918297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921B10CB-C293-47F1-AFD8-919BEDD448C4}"/>
                  </a:ext>
                </a:extLst>
              </p:cNvPr>
              <p:cNvSpPr/>
              <p:nvPr/>
            </p:nvSpPr>
            <p:spPr bwMode="auto">
              <a:xfrm>
                <a:off x="6123085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02412449-23B4-47F7-B7C7-580C2705F7BB}"/>
                  </a:ext>
                </a:extLst>
              </p:cNvPr>
              <p:cNvSpPr/>
              <p:nvPr/>
            </p:nvSpPr>
            <p:spPr bwMode="auto">
              <a:xfrm>
                <a:off x="6315966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4A342940-E6D1-4D45-B2F8-517D8F00A975}"/>
                  </a:ext>
                </a:extLst>
              </p:cNvPr>
              <p:cNvSpPr/>
              <p:nvPr/>
            </p:nvSpPr>
            <p:spPr bwMode="auto">
              <a:xfrm>
                <a:off x="7312928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5B33A723-B449-4EB5-9A2C-C9BCAB67006F}"/>
                  </a:ext>
                </a:extLst>
              </p:cNvPr>
              <p:cNvSpPr/>
              <p:nvPr/>
            </p:nvSpPr>
            <p:spPr bwMode="auto">
              <a:xfrm>
                <a:off x="7524860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9794A891-EEC9-4097-BC33-2DF77280A01C}"/>
                  </a:ext>
                </a:extLst>
              </p:cNvPr>
              <p:cNvSpPr/>
              <p:nvPr/>
            </p:nvSpPr>
            <p:spPr bwMode="auto">
              <a:xfrm>
                <a:off x="7924910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F9206326-697C-4FB4-BFE0-686342E55689}"/>
                  </a:ext>
                </a:extLst>
              </p:cNvPr>
              <p:cNvSpPr/>
              <p:nvPr/>
            </p:nvSpPr>
            <p:spPr bwMode="auto">
              <a:xfrm>
                <a:off x="8322578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DC5FE3D2-6F20-40A2-BD67-F79E46E6569B}"/>
                  </a:ext>
                </a:extLst>
              </p:cNvPr>
              <p:cNvSpPr/>
              <p:nvPr/>
            </p:nvSpPr>
            <p:spPr bwMode="auto">
              <a:xfrm>
                <a:off x="8527366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7C21C6DD-3983-47A0-94DD-0402BE205719}"/>
                  </a:ext>
                </a:extLst>
              </p:cNvPr>
              <p:cNvSpPr/>
              <p:nvPr/>
            </p:nvSpPr>
            <p:spPr bwMode="auto">
              <a:xfrm>
                <a:off x="7718888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465B94A7-2585-4114-ACB8-F79E7022C2B6}"/>
                  </a:ext>
                </a:extLst>
              </p:cNvPr>
              <p:cNvSpPr/>
              <p:nvPr/>
            </p:nvSpPr>
            <p:spPr bwMode="auto">
              <a:xfrm>
                <a:off x="7923676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7C6B9954-2FDC-4254-BCBD-CF8E20EA2D41}"/>
                  </a:ext>
                </a:extLst>
              </p:cNvPr>
              <p:cNvSpPr/>
              <p:nvPr/>
            </p:nvSpPr>
            <p:spPr bwMode="auto">
              <a:xfrm>
                <a:off x="8116557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9AF1AA5D-ABE1-405E-8F4D-2A8762BBB755}"/>
                  </a:ext>
                </a:extLst>
              </p:cNvPr>
              <p:cNvSpPr/>
              <p:nvPr/>
            </p:nvSpPr>
            <p:spPr bwMode="auto">
              <a:xfrm>
                <a:off x="8323726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B7959465-5CF4-41C7-A745-EE66EFC0F5AB}"/>
                  </a:ext>
                </a:extLst>
              </p:cNvPr>
              <p:cNvSpPr/>
              <p:nvPr/>
            </p:nvSpPr>
            <p:spPr bwMode="auto">
              <a:xfrm>
                <a:off x="7314076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736879AD-A116-4D4D-88E0-21BFADB4C24E}"/>
                  </a:ext>
                </a:extLst>
              </p:cNvPr>
              <p:cNvSpPr/>
              <p:nvPr/>
            </p:nvSpPr>
            <p:spPr bwMode="auto">
              <a:xfrm>
                <a:off x="6116307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0AD98F57-8AA1-4A90-A042-B1F33158D6D8}"/>
                  </a:ext>
                </a:extLst>
              </p:cNvPr>
              <p:cNvSpPr/>
              <p:nvPr/>
            </p:nvSpPr>
            <p:spPr bwMode="auto">
              <a:xfrm>
                <a:off x="5721020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715625FF-DFF5-4394-83C7-483D309FD60A}"/>
                  </a:ext>
                </a:extLst>
              </p:cNvPr>
              <p:cNvSpPr/>
              <p:nvPr/>
            </p:nvSpPr>
            <p:spPr bwMode="auto">
              <a:xfrm>
                <a:off x="5720182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41ABF0BA-E617-4131-9B88-0E3EA44B734E}"/>
                  </a:ext>
                </a:extLst>
              </p:cNvPr>
              <p:cNvSpPr/>
              <p:nvPr/>
            </p:nvSpPr>
            <p:spPr bwMode="auto">
              <a:xfrm>
                <a:off x="5924970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EA6DB31D-3F53-44D9-AAFD-2D28D6424C9E}"/>
                  </a:ext>
                </a:extLst>
              </p:cNvPr>
              <p:cNvSpPr/>
              <p:nvPr/>
            </p:nvSpPr>
            <p:spPr bwMode="auto">
              <a:xfrm>
                <a:off x="6117851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17041C0F-0D02-418E-A025-26C03778D36A}"/>
                  </a:ext>
                </a:extLst>
              </p:cNvPr>
              <p:cNvSpPr/>
              <p:nvPr/>
            </p:nvSpPr>
            <p:spPr bwMode="auto">
              <a:xfrm>
                <a:off x="6122613" y="178533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6CA415EA-E90B-43A9-ACE5-25A0796F7152}"/>
                  </a:ext>
                </a:extLst>
              </p:cNvPr>
              <p:cNvSpPr/>
              <p:nvPr/>
            </p:nvSpPr>
            <p:spPr bwMode="auto">
              <a:xfrm>
                <a:off x="6315494" y="178533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DC8C5A14-086E-41EB-91C3-A8C7A07E726E}"/>
                  </a:ext>
                </a:extLst>
              </p:cNvPr>
              <p:cNvSpPr/>
              <p:nvPr/>
            </p:nvSpPr>
            <p:spPr bwMode="auto">
              <a:xfrm>
                <a:off x="6124339" y="218980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ED7AD045-E809-4FE3-BA9B-1AB177B74AC0}"/>
                  </a:ext>
                </a:extLst>
              </p:cNvPr>
              <p:cNvSpPr/>
              <p:nvPr/>
            </p:nvSpPr>
            <p:spPr bwMode="auto">
              <a:xfrm>
                <a:off x="6329127" y="218980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23B3C180-2795-4901-9F9B-BA6B122C5B26}"/>
                  </a:ext>
                </a:extLst>
              </p:cNvPr>
              <p:cNvSpPr/>
              <p:nvPr/>
            </p:nvSpPr>
            <p:spPr bwMode="auto">
              <a:xfrm>
                <a:off x="6522008" y="218980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CFEA1480-8F2F-471E-ABA1-5593867463D4}"/>
                  </a:ext>
                </a:extLst>
              </p:cNvPr>
              <p:cNvSpPr/>
              <p:nvPr/>
            </p:nvSpPr>
            <p:spPr bwMode="auto">
              <a:xfrm>
                <a:off x="6522008" y="198501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1170084E-2B83-482A-A570-58C44612F752}"/>
                  </a:ext>
                </a:extLst>
              </p:cNvPr>
              <p:cNvSpPr/>
              <p:nvPr/>
            </p:nvSpPr>
            <p:spPr bwMode="auto">
              <a:xfrm>
                <a:off x="7122738" y="178533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7AEF317A-FA98-48CA-85E2-F6A5556D5458}"/>
                  </a:ext>
                </a:extLst>
              </p:cNvPr>
              <p:cNvSpPr/>
              <p:nvPr/>
            </p:nvSpPr>
            <p:spPr bwMode="auto">
              <a:xfrm>
                <a:off x="7518026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349468DD-5A6B-49A4-8B25-DA6BA9373C0A}"/>
                  </a:ext>
                </a:extLst>
              </p:cNvPr>
              <p:cNvSpPr/>
              <p:nvPr/>
            </p:nvSpPr>
            <p:spPr bwMode="auto">
              <a:xfrm>
                <a:off x="7710907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E1E41AAF-11E0-42C2-938D-909CA123B8F5}"/>
                  </a:ext>
                </a:extLst>
              </p:cNvPr>
              <p:cNvSpPr/>
              <p:nvPr/>
            </p:nvSpPr>
            <p:spPr bwMode="auto">
              <a:xfrm>
                <a:off x="8116557" y="158103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84AB6DE4-3177-466B-99DE-B450911E119E}"/>
                  </a:ext>
                </a:extLst>
              </p:cNvPr>
              <p:cNvSpPr/>
              <p:nvPr/>
            </p:nvSpPr>
            <p:spPr bwMode="auto">
              <a:xfrm>
                <a:off x="7923676" y="23906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99166785-2302-4696-8D73-5C8BB7287C23}"/>
                  </a:ext>
                </a:extLst>
              </p:cNvPr>
              <p:cNvSpPr/>
              <p:nvPr/>
            </p:nvSpPr>
            <p:spPr bwMode="auto">
              <a:xfrm>
                <a:off x="8116557" y="23906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087AEFF4-616E-4643-AA15-CDE21E6DB400}"/>
                  </a:ext>
                </a:extLst>
              </p:cNvPr>
              <p:cNvSpPr/>
              <p:nvPr/>
            </p:nvSpPr>
            <p:spPr bwMode="auto">
              <a:xfrm>
                <a:off x="8323726" y="23906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88026F82-99C0-4C91-97F0-058FB294E990}"/>
                  </a:ext>
                </a:extLst>
              </p:cNvPr>
              <p:cNvSpPr/>
              <p:nvPr/>
            </p:nvSpPr>
            <p:spPr bwMode="auto">
              <a:xfrm>
                <a:off x="7723651" y="217873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3ADBC408-D48F-4165-BEC3-9BCF6D191D6E}"/>
                  </a:ext>
                </a:extLst>
              </p:cNvPr>
              <p:cNvSpPr/>
              <p:nvPr/>
            </p:nvSpPr>
            <p:spPr bwMode="auto">
              <a:xfrm>
                <a:off x="7916532" y="217873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ACD03B62-10E6-4748-868A-2517B2E1864A}"/>
                  </a:ext>
                </a:extLst>
              </p:cNvPr>
              <p:cNvSpPr/>
              <p:nvPr/>
            </p:nvSpPr>
            <p:spPr bwMode="auto">
              <a:xfrm>
                <a:off x="7125957" y="217873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1EAE6F35-470B-422E-B8F0-D413B804AE9F}"/>
                  </a:ext>
                </a:extLst>
              </p:cNvPr>
              <p:cNvSpPr/>
              <p:nvPr/>
            </p:nvSpPr>
            <p:spPr bwMode="auto">
              <a:xfrm>
                <a:off x="7318838" y="217873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CB39A7BA-48F6-4238-9225-B96679F7B9F6}"/>
                  </a:ext>
                </a:extLst>
              </p:cNvPr>
              <p:cNvSpPr/>
              <p:nvPr/>
            </p:nvSpPr>
            <p:spPr bwMode="auto">
              <a:xfrm>
                <a:off x="5928188" y="2385902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77AF4C69-A9EB-416F-942B-30136ED2F912}"/>
                  </a:ext>
                </a:extLst>
              </p:cNvPr>
              <p:cNvSpPr/>
              <p:nvPr/>
            </p:nvSpPr>
            <p:spPr bwMode="auto">
              <a:xfrm>
                <a:off x="6121069" y="2385902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A96F7DBA-D70E-4159-8FBC-3A5D9E17BF90}"/>
                  </a:ext>
                </a:extLst>
              </p:cNvPr>
              <p:cNvSpPr/>
              <p:nvPr/>
            </p:nvSpPr>
            <p:spPr bwMode="auto">
              <a:xfrm>
                <a:off x="5717145" y="218980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9D962F67-D0F9-4D46-935F-375E8A8481A0}"/>
                  </a:ext>
                </a:extLst>
              </p:cNvPr>
              <p:cNvSpPr/>
              <p:nvPr/>
            </p:nvSpPr>
            <p:spPr bwMode="auto">
              <a:xfrm>
                <a:off x="7723651" y="25835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88B45F67-750E-4A67-84A3-EBCBC859406D}"/>
                  </a:ext>
                </a:extLst>
              </p:cNvPr>
              <p:cNvSpPr/>
              <p:nvPr/>
            </p:nvSpPr>
            <p:spPr bwMode="auto">
              <a:xfrm>
                <a:off x="6720923" y="25835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69EA7F85-912A-4CE8-92E3-9C6EBFEAC5E6}"/>
                  </a:ext>
                </a:extLst>
              </p:cNvPr>
              <p:cNvSpPr/>
              <p:nvPr/>
            </p:nvSpPr>
            <p:spPr bwMode="auto">
              <a:xfrm>
                <a:off x="6913804" y="25835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B9B8CFFC-00D8-46C5-9FFE-E7DBB83A6421}"/>
                  </a:ext>
                </a:extLst>
              </p:cNvPr>
              <p:cNvSpPr/>
              <p:nvPr/>
            </p:nvSpPr>
            <p:spPr bwMode="auto">
              <a:xfrm>
                <a:off x="6913804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E49EEF5C-0AC6-49BC-A9E9-AF02AE07CAFC}"/>
                  </a:ext>
                </a:extLst>
              </p:cNvPr>
              <p:cNvSpPr/>
              <p:nvPr/>
            </p:nvSpPr>
            <p:spPr bwMode="auto">
              <a:xfrm>
                <a:off x="6913804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7A121CC7-01CE-41A5-AEBB-77ADC3CC0B48}"/>
                  </a:ext>
                </a:extLst>
              </p:cNvPr>
              <p:cNvSpPr/>
              <p:nvPr/>
            </p:nvSpPr>
            <p:spPr bwMode="auto">
              <a:xfrm>
                <a:off x="6720923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0C214D09-FBB0-4B7C-BFAD-D3ABD4BFA991}"/>
                  </a:ext>
                </a:extLst>
              </p:cNvPr>
              <p:cNvSpPr/>
              <p:nvPr/>
            </p:nvSpPr>
            <p:spPr bwMode="auto">
              <a:xfrm>
                <a:off x="6520898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8C769ACC-1DA5-4C15-AB60-1CDDB9811ED5}"/>
                  </a:ext>
                </a:extLst>
              </p:cNvPr>
              <p:cNvSpPr/>
              <p:nvPr/>
            </p:nvSpPr>
            <p:spPr bwMode="auto">
              <a:xfrm>
                <a:off x="6320873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F20256FE-FDCD-4C36-BE5C-C6521A028A03}"/>
                  </a:ext>
                </a:extLst>
              </p:cNvPr>
              <p:cNvSpPr/>
              <p:nvPr/>
            </p:nvSpPr>
            <p:spPr bwMode="auto">
              <a:xfrm>
                <a:off x="5718417" y="25835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230BFFA8-C2EF-4CC1-91E3-3F79C614D226}"/>
                  </a:ext>
                </a:extLst>
              </p:cNvPr>
              <p:cNvSpPr/>
              <p:nvPr/>
            </p:nvSpPr>
            <p:spPr bwMode="auto">
              <a:xfrm>
                <a:off x="5718417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08D9A6EA-8299-4A48-B79A-392EF8C2A7B3}"/>
                  </a:ext>
                </a:extLst>
              </p:cNvPr>
              <p:cNvSpPr/>
              <p:nvPr/>
            </p:nvSpPr>
            <p:spPr bwMode="auto">
              <a:xfrm>
                <a:off x="5718417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D72C41A8-B6FA-4494-B0D2-CB5CA536A6A7}"/>
                  </a:ext>
                </a:extLst>
              </p:cNvPr>
              <p:cNvSpPr/>
              <p:nvPr/>
            </p:nvSpPr>
            <p:spPr bwMode="auto">
              <a:xfrm>
                <a:off x="5923204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E4412A0F-F6BE-452F-93E3-CB3A956FE6A6}"/>
                  </a:ext>
                </a:extLst>
              </p:cNvPr>
              <p:cNvSpPr/>
              <p:nvPr/>
            </p:nvSpPr>
            <p:spPr bwMode="auto">
              <a:xfrm>
                <a:off x="8323726" y="25883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4D24E6ED-E3C8-49CB-B5CF-F7AE7395C042}"/>
                  </a:ext>
                </a:extLst>
              </p:cNvPr>
              <p:cNvSpPr/>
              <p:nvPr/>
            </p:nvSpPr>
            <p:spPr bwMode="auto">
              <a:xfrm>
                <a:off x="8516607" y="25883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EE387270-5D70-4081-A8A6-D7F53134F2CD}"/>
                  </a:ext>
                </a:extLst>
              </p:cNvPr>
              <p:cNvSpPr/>
              <p:nvPr/>
            </p:nvSpPr>
            <p:spPr bwMode="auto">
              <a:xfrm>
                <a:off x="8723776" y="25883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85396FAC-75BC-4E65-8077-EE071F61B645}"/>
                  </a:ext>
                </a:extLst>
              </p:cNvPr>
              <p:cNvSpPr/>
              <p:nvPr/>
            </p:nvSpPr>
            <p:spPr bwMode="auto">
              <a:xfrm>
                <a:off x="8723776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66BDDE6A-4F7A-4DCB-8735-895C6CE3D921}"/>
                  </a:ext>
                </a:extLst>
              </p:cNvPr>
              <p:cNvSpPr/>
              <p:nvPr/>
            </p:nvSpPr>
            <p:spPr bwMode="auto">
              <a:xfrm>
                <a:off x="8930945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A85FD6EB-588A-46D9-935A-53FA632D97B3}"/>
                  </a:ext>
                </a:extLst>
              </p:cNvPr>
              <p:cNvSpPr/>
              <p:nvPr/>
            </p:nvSpPr>
            <p:spPr bwMode="auto">
              <a:xfrm>
                <a:off x="8723776" y="319314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A89F7D56-23E1-4981-87F8-354769163EF6}"/>
                  </a:ext>
                </a:extLst>
              </p:cNvPr>
              <p:cNvSpPr/>
              <p:nvPr/>
            </p:nvSpPr>
            <p:spPr bwMode="auto">
              <a:xfrm>
                <a:off x="7934041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27FF1A0D-E37C-400F-B653-B238BB1057D3}"/>
                  </a:ext>
                </a:extLst>
              </p:cNvPr>
              <p:cNvSpPr/>
              <p:nvPr/>
            </p:nvSpPr>
            <p:spPr bwMode="auto">
              <a:xfrm>
                <a:off x="8126922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E8E37A08-F7D7-4EA6-977C-0C715465A91A}"/>
                  </a:ext>
                </a:extLst>
              </p:cNvPr>
              <p:cNvSpPr/>
              <p:nvPr/>
            </p:nvSpPr>
            <p:spPr bwMode="auto">
              <a:xfrm>
                <a:off x="7324441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AEE87F5A-7ECD-4782-9069-E8AC1377C2C8}"/>
                  </a:ext>
                </a:extLst>
              </p:cNvPr>
              <p:cNvSpPr/>
              <p:nvPr/>
            </p:nvSpPr>
            <p:spPr bwMode="auto">
              <a:xfrm>
                <a:off x="7517322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9CAA5F2B-0C66-4F94-A69E-BBF718D30AFF}"/>
                  </a:ext>
                </a:extLst>
              </p:cNvPr>
              <p:cNvSpPr/>
              <p:nvPr/>
            </p:nvSpPr>
            <p:spPr bwMode="auto">
              <a:xfrm>
                <a:off x="5915659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6C4887E2-E5D0-4609-B034-4BDAE8765DEA}"/>
                  </a:ext>
                </a:extLst>
              </p:cNvPr>
              <p:cNvSpPr/>
              <p:nvPr/>
            </p:nvSpPr>
            <p:spPr bwMode="auto">
              <a:xfrm>
                <a:off x="5722778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E04D5C96-21DF-40CF-BB3D-903DBBAB1959}"/>
                  </a:ext>
                </a:extLst>
              </p:cNvPr>
              <p:cNvSpPr/>
              <p:nvPr/>
            </p:nvSpPr>
            <p:spPr bwMode="auto">
              <a:xfrm>
                <a:off x="5522753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5798D79D-FE5B-4463-8DF4-3CE33623A7A8}"/>
                  </a:ext>
                </a:extLst>
              </p:cNvPr>
              <p:cNvSpPr/>
              <p:nvPr/>
            </p:nvSpPr>
            <p:spPr bwMode="auto">
              <a:xfrm>
                <a:off x="5322728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89A6BB6F-1617-4751-B24D-378CFED35066}"/>
                  </a:ext>
                </a:extLst>
              </p:cNvPr>
              <p:cNvSpPr/>
              <p:nvPr/>
            </p:nvSpPr>
            <p:spPr bwMode="auto">
              <a:xfrm>
                <a:off x="5722778" y="33884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64DAE15C-6419-4E54-9097-53AF43164C20}"/>
                  </a:ext>
                </a:extLst>
              </p:cNvPr>
              <p:cNvSpPr/>
              <p:nvPr/>
            </p:nvSpPr>
            <p:spPr bwMode="auto">
              <a:xfrm>
                <a:off x="5322728" y="33884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D4006046-4629-4D65-8FA6-C2A1A036DAFE}"/>
                  </a:ext>
                </a:extLst>
              </p:cNvPr>
              <p:cNvSpPr/>
              <p:nvPr/>
            </p:nvSpPr>
            <p:spPr bwMode="auto">
              <a:xfrm>
                <a:off x="6720923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B44A9223-D8AE-4FF0-8EC7-0696E3D976E5}"/>
                  </a:ext>
                </a:extLst>
              </p:cNvPr>
              <p:cNvSpPr/>
              <p:nvPr/>
            </p:nvSpPr>
            <p:spPr bwMode="auto">
              <a:xfrm>
                <a:off x="7116210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AFC5B7DA-87A8-467E-BB19-E7566289F476}"/>
                  </a:ext>
                </a:extLst>
              </p:cNvPr>
              <p:cNvSpPr/>
              <p:nvPr/>
            </p:nvSpPr>
            <p:spPr bwMode="auto">
              <a:xfrm>
                <a:off x="7713503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35C74763-C6EB-4C69-94E4-49EC6BEE131A}"/>
                  </a:ext>
                </a:extLst>
              </p:cNvPr>
              <p:cNvSpPr/>
              <p:nvPr/>
            </p:nvSpPr>
            <p:spPr bwMode="auto">
              <a:xfrm>
                <a:off x="7520622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4003A8CE-E69B-459F-8C95-42BB9E57F57D}"/>
                  </a:ext>
                </a:extLst>
              </p:cNvPr>
              <p:cNvSpPr/>
              <p:nvPr/>
            </p:nvSpPr>
            <p:spPr bwMode="auto">
              <a:xfrm>
                <a:off x="8313979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94DC83F2-E5DF-4FD9-AB58-34D6A3261F64}"/>
                  </a:ext>
                </a:extLst>
              </p:cNvPr>
              <p:cNvSpPr/>
              <p:nvPr/>
            </p:nvSpPr>
            <p:spPr bwMode="auto">
              <a:xfrm>
                <a:off x="8121098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78DF6005-1414-4DBE-AE49-28994771B52A}"/>
                  </a:ext>
                </a:extLst>
              </p:cNvPr>
              <p:cNvSpPr/>
              <p:nvPr/>
            </p:nvSpPr>
            <p:spPr bwMode="auto">
              <a:xfrm>
                <a:off x="7921073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D16B90E7-5851-43F6-9C1A-E6F9698B918B}"/>
                  </a:ext>
                </a:extLst>
              </p:cNvPr>
              <p:cNvSpPr/>
              <p:nvPr/>
            </p:nvSpPr>
            <p:spPr bwMode="auto">
              <a:xfrm>
                <a:off x="7721048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123B720E-A755-4B21-BDC1-C2EAD7347798}"/>
                  </a:ext>
                </a:extLst>
              </p:cNvPr>
              <p:cNvSpPr/>
              <p:nvPr/>
            </p:nvSpPr>
            <p:spPr bwMode="auto">
              <a:xfrm>
                <a:off x="8126922" y="35908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6DE12849-5BA4-4C1D-BAF7-7B03352FB719}"/>
                  </a:ext>
                </a:extLst>
              </p:cNvPr>
              <p:cNvSpPr/>
              <p:nvPr/>
            </p:nvSpPr>
            <p:spPr bwMode="auto">
              <a:xfrm>
                <a:off x="8121098" y="379084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E2F51305-A303-4981-9319-DEEE625E9DFA}"/>
                  </a:ext>
                </a:extLst>
              </p:cNvPr>
              <p:cNvSpPr/>
              <p:nvPr/>
            </p:nvSpPr>
            <p:spPr bwMode="auto">
              <a:xfrm>
                <a:off x="8126922" y="31907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0A3A8141-77C2-438D-B2A3-816B41136134}"/>
                  </a:ext>
                </a:extLst>
              </p:cNvPr>
              <p:cNvSpPr/>
              <p:nvPr/>
            </p:nvSpPr>
            <p:spPr bwMode="auto">
              <a:xfrm>
                <a:off x="8121098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2122319F-8898-4BC4-9AA9-5F322EB67CD0}"/>
                  </a:ext>
                </a:extLst>
              </p:cNvPr>
              <p:cNvSpPr/>
              <p:nvPr/>
            </p:nvSpPr>
            <p:spPr bwMode="auto">
              <a:xfrm>
                <a:off x="8516607" y="33860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570B722B-2BBB-438C-88D2-D52381713A2E}"/>
                  </a:ext>
                </a:extLst>
              </p:cNvPr>
              <p:cNvSpPr/>
              <p:nvPr/>
            </p:nvSpPr>
            <p:spPr bwMode="auto">
              <a:xfrm>
                <a:off x="8921419" y="33860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4C79F4C9-D13A-41F3-BF09-5EA7D4B3AFDD}"/>
                  </a:ext>
                </a:extLst>
              </p:cNvPr>
              <p:cNvSpPr/>
              <p:nvPr/>
            </p:nvSpPr>
            <p:spPr bwMode="auto">
              <a:xfrm>
                <a:off x="8516607" y="359081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1455C81B-8AD6-4633-B246-6B0502916BD6}"/>
                  </a:ext>
                </a:extLst>
              </p:cNvPr>
              <p:cNvSpPr/>
              <p:nvPr/>
            </p:nvSpPr>
            <p:spPr bwMode="auto">
              <a:xfrm>
                <a:off x="8723776" y="359081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AA87830A-50EE-4600-B6BB-AF3038FCB4F5}"/>
                  </a:ext>
                </a:extLst>
              </p:cNvPr>
              <p:cNvSpPr/>
              <p:nvPr/>
            </p:nvSpPr>
            <p:spPr bwMode="auto">
              <a:xfrm>
                <a:off x="8723776" y="37884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630DAA9D-9B16-4AE3-A63B-F48333BDBA14}"/>
                  </a:ext>
                </a:extLst>
              </p:cNvPr>
              <p:cNvSpPr/>
              <p:nvPr/>
            </p:nvSpPr>
            <p:spPr bwMode="auto">
              <a:xfrm>
                <a:off x="8921419" y="39932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8FE60BB2-636A-4AC6-8E2B-23EBB9A3A00C}"/>
                  </a:ext>
                </a:extLst>
              </p:cNvPr>
              <p:cNvSpPr/>
              <p:nvPr/>
            </p:nvSpPr>
            <p:spPr bwMode="auto">
              <a:xfrm>
                <a:off x="8526132" y="39932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516EFBCE-DF3A-4B7A-85BE-A3E6B7D5655A}"/>
                  </a:ext>
                </a:extLst>
              </p:cNvPr>
              <p:cNvSpPr/>
              <p:nvPr/>
            </p:nvSpPr>
            <p:spPr bwMode="auto">
              <a:xfrm>
                <a:off x="8121319" y="39932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014B2446-9B04-4283-BF03-364938C772D2}"/>
                  </a:ext>
                </a:extLst>
              </p:cNvPr>
              <p:cNvSpPr/>
              <p:nvPr/>
            </p:nvSpPr>
            <p:spPr bwMode="auto">
              <a:xfrm>
                <a:off x="7726872" y="37884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868C5BC4-746C-48B6-A8CE-EE997DFFF0C9}"/>
                  </a:ext>
                </a:extLst>
              </p:cNvPr>
              <p:cNvSpPr/>
              <p:nvPr/>
            </p:nvSpPr>
            <p:spPr bwMode="auto">
              <a:xfrm>
                <a:off x="7721048" y="39884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EE75D295-F40D-42FA-9491-751DE773749E}"/>
                  </a:ext>
                </a:extLst>
              </p:cNvPr>
              <p:cNvSpPr/>
              <p:nvPr/>
            </p:nvSpPr>
            <p:spPr bwMode="auto">
              <a:xfrm>
                <a:off x="7721048" y="35884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BA51189F-83C3-4D8D-9372-27F471176F66}"/>
                  </a:ext>
                </a:extLst>
              </p:cNvPr>
              <p:cNvSpPr/>
              <p:nvPr/>
            </p:nvSpPr>
            <p:spPr bwMode="auto">
              <a:xfrm>
                <a:off x="7721269" y="41908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BDD08B3F-E3F0-47BD-AD9C-3489F6E1BF19}"/>
                  </a:ext>
                </a:extLst>
              </p:cNvPr>
              <p:cNvSpPr/>
              <p:nvPr/>
            </p:nvSpPr>
            <p:spPr bwMode="auto">
              <a:xfrm>
                <a:off x="7923675" y="4195652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4B4212A3-696D-4F31-92F6-34FF4844B29C}"/>
                  </a:ext>
                </a:extLst>
              </p:cNvPr>
              <p:cNvSpPr/>
              <p:nvPr/>
            </p:nvSpPr>
            <p:spPr bwMode="auto">
              <a:xfrm>
                <a:off x="7923675" y="33860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EF464123-6EED-4F4F-BAE4-F404F154CA98}"/>
                  </a:ext>
                </a:extLst>
              </p:cNvPr>
              <p:cNvSpPr/>
              <p:nvPr/>
            </p:nvSpPr>
            <p:spPr bwMode="auto">
              <a:xfrm>
                <a:off x="8723555" y="41885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1024309A-3407-478C-A7BA-2C61DF17DB1E}"/>
                  </a:ext>
                </a:extLst>
              </p:cNvPr>
              <p:cNvSpPr/>
              <p:nvPr/>
            </p:nvSpPr>
            <p:spPr bwMode="auto">
              <a:xfrm>
                <a:off x="8523530" y="41885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38EEEA61-CA23-48FC-9376-0850C224B66A}"/>
                  </a:ext>
                </a:extLst>
              </p:cNvPr>
              <p:cNvSpPr/>
              <p:nvPr/>
            </p:nvSpPr>
            <p:spPr bwMode="auto">
              <a:xfrm>
                <a:off x="8323505" y="41885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097A86B0-CB0D-40DE-8DBB-AEB77F01D9AA}"/>
                  </a:ext>
                </a:extLst>
              </p:cNvPr>
              <p:cNvSpPr/>
              <p:nvPr/>
            </p:nvSpPr>
            <p:spPr bwMode="auto">
              <a:xfrm>
                <a:off x="8925961" y="43909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BE515801-E68E-426D-BC90-5CDD98F0BFC1}"/>
                  </a:ext>
                </a:extLst>
              </p:cNvPr>
              <p:cNvSpPr/>
              <p:nvPr/>
            </p:nvSpPr>
            <p:spPr bwMode="auto">
              <a:xfrm>
                <a:off x="8725936" y="43909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200BD0A4-0E3F-473E-97BD-BD56B6708F9C}"/>
                  </a:ext>
                </a:extLst>
              </p:cNvPr>
              <p:cNvSpPr/>
              <p:nvPr/>
            </p:nvSpPr>
            <p:spPr bwMode="auto">
              <a:xfrm>
                <a:off x="8525911" y="43909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B52C9FCB-41C9-466E-8ECC-9D6AF746D9BD}"/>
                  </a:ext>
                </a:extLst>
              </p:cNvPr>
              <p:cNvSpPr/>
              <p:nvPr/>
            </p:nvSpPr>
            <p:spPr bwMode="auto">
              <a:xfrm>
                <a:off x="8725936" y="4588558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49C34F3D-5F35-44BC-BD39-3E2E9C1F4BC4}"/>
                  </a:ext>
                </a:extLst>
              </p:cNvPr>
              <p:cNvSpPr/>
              <p:nvPr/>
            </p:nvSpPr>
            <p:spPr bwMode="auto">
              <a:xfrm>
                <a:off x="7316457" y="438615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073C717C-036C-4CC6-8F32-B293B0413BE3}"/>
                  </a:ext>
                </a:extLst>
              </p:cNvPr>
              <p:cNvSpPr/>
              <p:nvPr/>
            </p:nvSpPr>
            <p:spPr bwMode="auto">
              <a:xfrm>
                <a:off x="7518863" y="43909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6DC06BFC-50B4-40B3-AADC-BD9AA9F92F1E}"/>
                  </a:ext>
                </a:extLst>
              </p:cNvPr>
              <p:cNvSpPr/>
              <p:nvPr/>
            </p:nvSpPr>
            <p:spPr bwMode="auto">
              <a:xfrm>
                <a:off x="7121195" y="418374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4E2D68F2-3941-4058-9F9B-D3108338E176}"/>
                  </a:ext>
                </a:extLst>
              </p:cNvPr>
              <p:cNvSpPr/>
              <p:nvPr/>
            </p:nvSpPr>
            <p:spPr bwMode="auto">
              <a:xfrm>
                <a:off x="7323601" y="41885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7F10CE48-D85B-4424-8265-BCE4975A2C2B}"/>
                  </a:ext>
                </a:extLst>
              </p:cNvPr>
              <p:cNvSpPr/>
              <p:nvPr/>
            </p:nvSpPr>
            <p:spPr bwMode="auto">
              <a:xfrm>
                <a:off x="6916407" y="399086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BF635BB8-50B1-4E28-8068-8C8179F9E216}"/>
                  </a:ext>
                </a:extLst>
              </p:cNvPr>
              <p:cNvSpPr/>
              <p:nvPr/>
            </p:nvSpPr>
            <p:spPr bwMode="auto">
              <a:xfrm>
                <a:off x="7118813" y="3995628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4E78CE4F-C2B8-480C-85BE-AC89781F7F64}"/>
                  </a:ext>
                </a:extLst>
              </p:cNvPr>
              <p:cNvSpPr/>
              <p:nvPr/>
            </p:nvSpPr>
            <p:spPr bwMode="auto">
              <a:xfrm>
                <a:off x="7116211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4CCEBBC5-56D0-4B10-AE0E-2A5D578AF21D}"/>
                  </a:ext>
                </a:extLst>
              </p:cNvPr>
              <p:cNvSpPr/>
              <p:nvPr/>
            </p:nvSpPr>
            <p:spPr bwMode="auto">
              <a:xfrm>
                <a:off x="6923330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2E9CAD13-3FFA-4607-8B6D-EE6C28CC2E47}"/>
                  </a:ext>
                </a:extLst>
              </p:cNvPr>
              <p:cNvSpPr/>
              <p:nvPr/>
            </p:nvSpPr>
            <p:spPr bwMode="auto">
              <a:xfrm>
                <a:off x="6323255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0BEF5490-5C34-4290-AFB4-AF6327E3414C}"/>
                  </a:ext>
                </a:extLst>
              </p:cNvPr>
              <p:cNvSpPr/>
              <p:nvPr/>
            </p:nvSpPr>
            <p:spPr bwMode="auto">
              <a:xfrm>
                <a:off x="6123230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944B1927-9C69-4546-BB25-FB53D787F5CC}"/>
                  </a:ext>
                </a:extLst>
              </p:cNvPr>
              <p:cNvSpPr/>
              <p:nvPr/>
            </p:nvSpPr>
            <p:spPr bwMode="auto">
              <a:xfrm>
                <a:off x="7528387" y="33860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3D3CBECF-CD61-40E7-ACE7-C6635C8B2819}"/>
                  </a:ext>
                </a:extLst>
              </p:cNvPr>
              <p:cNvSpPr/>
              <p:nvPr/>
            </p:nvSpPr>
            <p:spPr bwMode="auto">
              <a:xfrm>
                <a:off x="6725686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18AC9098-40D2-4798-92BC-E53C0EC28C4B}"/>
                  </a:ext>
                </a:extLst>
              </p:cNvPr>
              <p:cNvSpPr/>
              <p:nvPr/>
            </p:nvSpPr>
            <p:spPr bwMode="auto">
              <a:xfrm>
                <a:off x="6525661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C026F2A2-70DF-4F60-A54F-151D4F53F35E}"/>
                  </a:ext>
                </a:extLst>
              </p:cNvPr>
              <p:cNvSpPr/>
              <p:nvPr/>
            </p:nvSpPr>
            <p:spPr bwMode="auto">
              <a:xfrm>
                <a:off x="6123230" y="35931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DB52DBAE-4EAF-42E7-BC1C-AE0D94646D18}"/>
                  </a:ext>
                </a:extLst>
              </p:cNvPr>
              <p:cNvSpPr/>
              <p:nvPr/>
            </p:nvSpPr>
            <p:spPr bwMode="auto">
              <a:xfrm>
                <a:off x="6323255" y="37836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F6CA0DC6-5D40-4F26-8933-F7AEBDE051C2}"/>
                  </a:ext>
                </a:extLst>
              </p:cNvPr>
              <p:cNvSpPr/>
              <p:nvPr/>
            </p:nvSpPr>
            <p:spPr bwMode="auto">
              <a:xfrm>
                <a:off x="6525661" y="37836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0AE43AD3-B13D-4C20-8E7B-D37608B6AFB2}"/>
                  </a:ext>
                </a:extLst>
              </p:cNvPr>
              <p:cNvSpPr/>
              <p:nvPr/>
            </p:nvSpPr>
            <p:spPr bwMode="auto">
              <a:xfrm>
                <a:off x="6924391" y="37884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36D42715-7F23-4854-9B65-4CF0F0A6669E}"/>
                  </a:ext>
                </a:extLst>
              </p:cNvPr>
              <p:cNvSpPr/>
              <p:nvPr/>
            </p:nvSpPr>
            <p:spPr bwMode="auto">
              <a:xfrm>
                <a:off x="6918567" y="35884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2EB5F1B6-8708-44D0-8C0A-B686496D5F7E}"/>
                  </a:ext>
                </a:extLst>
              </p:cNvPr>
              <p:cNvSpPr/>
              <p:nvPr/>
            </p:nvSpPr>
            <p:spPr bwMode="auto">
              <a:xfrm>
                <a:off x="5721860" y="398610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F58D4DBD-64A1-4791-872C-EE9CEC213F1A}"/>
                  </a:ext>
                </a:extLst>
              </p:cNvPr>
              <p:cNvSpPr/>
              <p:nvPr/>
            </p:nvSpPr>
            <p:spPr bwMode="auto">
              <a:xfrm>
                <a:off x="5716036" y="3786078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D422DD7D-A7AC-4842-927D-D5720A186F21}"/>
                  </a:ext>
                </a:extLst>
              </p:cNvPr>
              <p:cNvSpPr/>
              <p:nvPr/>
            </p:nvSpPr>
            <p:spPr bwMode="auto">
              <a:xfrm>
                <a:off x="6916407" y="439091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4D7F15EF-F380-4CDD-8291-C0A77C9FDA7A}"/>
                  </a:ext>
                </a:extLst>
              </p:cNvPr>
              <p:cNvSpPr/>
              <p:nvPr/>
            </p:nvSpPr>
            <p:spPr bwMode="auto">
              <a:xfrm>
                <a:off x="6923330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76DB4EBB-F7BE-4F90-91D4-F609FE262A6E}"/>
                  </a:ext>
                </a:extLst>
              </p:cNvPr>
              <p:cNvSpPr/>
              <p:nvPr/>
            </p:nvSpPr>
            <p:spPr bwMode="auto">
              <a:xfrm>
                <a:off x="6323255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2CDBB51A-7671-4332-B1A7-8DCF8B9B4FB9}"/>
                  </a:ext>
                </a:extLst>
              </p:cNvPr>
              <p:cNvSpPr/>
              <p:nvPr/>
            </p:nvSpPr>
            <p:spPr bwMode="auto">
              <a:xfrm>
                <a:off x="6123230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114DCB5B-2D4E-44FA-B99F-8E5C7E587386}"/>
                  </a:ext>
                </a:extLst>
              </p:cNvPr>
              <p:cNvSpPr/>
              <p:nvPr/>
            </p:nvSpPr>
            <p:spPr bwMode="auto">
              <a:xfrm>
                <a:off x="6725686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D9F8796B-1CEC-4650-A486-656501BFF728}"/>
                  </a:ext>
                </a:extLst>
              </p:cNvPr>
              <p:cNvSpPr/>
              <p:nvPr/>
            </p:nvSpPr>
            <p:spPr bwMode="auto">
              <a:xfrm>
                <a:off x="6525661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1" name="楕円 600">
                <a:extLst>
                  <a:ext uri="{FF2B5EF4-FFF2-40B4-BE49-F238E27FC236}">
                    <a16:creationId xmlns:a16="http://schemas.microsoft.com/office/drawing/2014/main" id="{DE76C2FD-A101-4FCF-86E7-6D1F48DC2432}"/>
                  </a:ext>
                </a:extLst>
              </p:cNvPr>
              <p:cNvSpPr/>
              <p:nvPr/>
            </p:nvSpPr>
            <p:spPr bwMode="auto">
              <a:xfrm>
                <a:off x="6123230" y="45885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8C915458-1095-4401-999B-DEFECA3ED0F8}"/>
                  </a:ext>
                </a:extLst>
              </p:cNvPr>
              <p:cNvSpPr/>
              <p:nvPr/>
            </p:nvSpPr>
            <p:spPr bwMode="auto">
              <a:xfrm>
                <a:off x="6725686" y="45885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AF4FDB51-EE10-4B3C-9ACC-FFF77FCB4F17}"/>
                  </a:ext>
                </a:extLst>
              </p:cNvPr>
              <p:cNvSpPr/>
              <p:nvPr/>
            </p:nvSpPr>
            <p:spPr bwMode="auto">
              <a:xfrm>
                <a:off x="7121195" y="45885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4" name="楕円 603">
                <a:extLst>
                  <a:ext uri="{FF2B5EF4-FFF2-40B4-BE49-F238E27FC236}">
                    <a16:creationId xmlns:a16="http://schemas.microsoft.com/office/drawing/2014/main" id="{EF632534-2CFD-4888-B398-CB06352BDCEF}"/>
                  </a:ext>
                </a:extLst>
              </p:cNvPr>
              <p:cNvSpPr/>
              <p:nvPr/>
            </p:nvSpPr>
            <p:spPr bwMode="auto">
              <a:xfrm>
                <a:off x="7323601" y="459332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9C3463A4-C1B0-4C8A-B388-990C09A4E183}"/>
                  </a:ext>
                </a:extLst>
              </p:cNvPr>
              <p:cNvSpPr/>
              <p:nvPr/>
            </p:nvSpPr>
            <p:spPr bwMode="auto">
              <a:xfrm>
                <a:off x="7318839" y="478382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7C551194-6C37-4EAE-ADD8-D639E87E9661}"/>
                  </a:ext>
                </a:extLst>
              </p:cNvPr>
              <p:cNvSpPr/>
              <p:nvPr/>
            </p:nvSpPr>
            <p:spPr bwMode="auto">
              <a:xfrm>
                <a:off x="7521245" y="478858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5DBC7E3E-BF6F-4311-9965-35ABECEA9388}"/>
              </a:ext>
            </a:extLst>
          </p:cNvPr>
          <p:cNvSpPr/>
          <p:nvPr/>
        </p:nvSpPr>
        <p:spPr bwMode="auto">
          <a:xfrm>
            <a:off x="3038386" y="6329226"/>
            <a:ext cx="3613145" cy="1712770"/>
          </a:xfrm>
          <a:prstGeom prst="roundRect">
            <a:avLst>
              <a:gd name="adj" fmla="val 6435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84808-BAB6-464F-B034-ED3CFD4B670D}"/>
              </a:ext>
            </a:extLst>
          </p:cNvPr>
          <p:cNvSpPr txBox="1"/>
          <p:nvPr/>
        </p:nvSpPr>
        <p:spPr>
          <a:xfrm>
            <a:off x="3143797" y="6444260"/>
            <a:ext cx="1210588" cy="1502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r>
              <a:rPr lang="ja-JP" altLang="en-US" sz="1600" b="1" dirty="0"/>
              <a:t>日　　時：</a:t>
            </a:r>
            <a:endParaRPr lang="en-US" altLang="ja-JP" sz="1600" b="1" dirty="0"/>
          </a:p>
          <a:p>
            <a:endParaRPr lang="en-US" altLang="ja-JP" sz="1600" b="1" dirty="0"/>
          </a:p>
          <a:p>
            <a:r>
              <a:rPr lang="ja-JP" altLang="en-US" sz="1600" b="1" dirty="0"/>
              <a:t>場　　所：</a:t>
            </a:r>
          </a:p>
          <a:p>
            <a:r>
              <a:rPr lang="ja-JP" altLang="en-US" sz="1600" b="1" dirty="0"/>
              <a:t>対　　象：</a:t>
            </a:r>
          </a:p>
          <a:p>
            <a:r>
              <a:rPr lang="ja-JP" altLang="en-US" sz="1600" b="1" dirty="0"/>
              <a:t>費　　用：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52AB45A-9837-4B3D-8C23-202DA862A4C5}"/>
              </a:ext>
            </a:extLst>
          </p:cNvPr>
          <p:cNvSpPr txBox="1"/>
          <p:nvPr/>
        </p:nvSpPr>
        <p:spPr>
          <a:xfrm>
            <a:off x="4268777" y="6444260"/>
            <a:ext cx="2236510" cy="1502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毎週土・日曜日</a:t>
            </a: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午前</a:t>
            </a:r>
            <a:r>
              <a:rPr lang="en-US" altLang="ja-JP" sz="1600" dirty="0">
                <a:latin typeface="+mj-ea"/>
                <a:ea typeface="+mj-ea"/>
              </a:rPr>
              <a:t>9</a:t>
            </a:r>
            <a:r>
              <a:rPr lang="ja-JP" altLang="en-US" sz="1600" dirty="0">
                <a:latin typeface="+mj-ea"/>
                <a:ea typeface="+mj-ea"/>
              </a:rPr>
              <a:t>時～</a:t>
            </a: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〇〇市〇〇文化教室</a:t>
            </a:r>
            <a:endParaRPr lang="en-US" altLang="ja-JP" sz="16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小学生、中学生、一般</a:t>
            </a:r>
            <a:endParaRPr lang="en-US" altLang="ja-JP" sz="16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月会費</a:t>
            </a:r>
            <a:r>
              <a:rPr lang="en-US" altLang="ja-JP" sz="1600" dirty="0">
                <a:latin typeface="+mj-ea"/>
                <a:ea typeface="+mj-ea"/>
              </a:rPr>
              <a:t>3000</a:t>
            </a:r>
            <a:r>
              <a:rPr lang="ja-JP" altLang="en-US" sz="1600" dirty="0">
                <a:latin typeface="+mj-ea"/>
                <a:ea typeface="+mj-ea"/>
              </a:rPr>
              <a:t>円</a:t>
            </a:r>
            <a:endParaRPr kumimoji="1" lang="ja-JP" altLang="en-US" sz="1600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72AB6F-105E-4480-991C-F9B2B3821568}"/>
              </a:ext>
            </a:extLst>
          </p:cNvPr>
          <p:cNvSpPr txBox="1"/>
          <p:nvPr/>
        </p:nvSpPr>
        <p:spPr>
          <a:xfrm>
            <a:off x="4790125" y="8994667"/>
            <a:ext cx="1861407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400" dirty="0">
                <a:latin typeface="+mj-ea"/>
                <a:ea typeface="+mj-ea"/>
              </a:rPr>
              <a:t>担当 田中または山田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2C13161-F387-4BAA-8A98-0020FF948C20}"/>
              </a:ext>
            </a:extLst>
          </p:cNvPr>
          <p:cNvSpPr txBox="1"/>
          <p:nvPr/>
        </p:nvSpPr>
        <p:spPr>
          <a:xfrm>
            <a:off x="3833773" y="8598405"/>
            <a:ext cx="2817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Impact" panose="020B0806030902050204" pitchFamily="34" charset="0"/>
              </a:rPr>
              <a:t>Tel.000-000-0000</a:t>
            </a:r>
            <a:endParaRPr kumimoji="1" lang="ja-JP" altLang="en-US" sz="2800" dirty="0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C180DAF-DE64-4916-89FD-FBD955C93BBE}"/>
              </a:ext>
            </a:extLst>
          </p:cNvPr>
          <p:cNvSpPr txBox="1"/>
          <p:nvPr/>
        </p:nvSpPr>
        <p:spPr>
          <a:xfrm>
            <a:off x="233645" y="8630496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〇〇〇囲碁教室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61BEE99-C869-4BA3-A39F-43E23925584A}"/>
              </a:ext>
            </a:extLst>
          </p:cNvPr>
          <p:cNvSpPr txBox="1"/>
          <p:nvPr/>
        </p:nvSpPr>
        <p:spPr>
          <a:xfrm>
            <a:off x="258435" y="8941824"/>
            <a:ext cx="6046848" cy="694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latin typeface="+mj-ea"/>
                <a:ea typeface="+mj-ea"/>
              </a:rPr>
              <a:t>〒</a:t>
            </a:r>
            <a:r>
              <a:rPr lang="en-US" altLang="ja-JP" sz="1600" dirty="0">
                <a:latin typeface="+mj-ea"/>
                <a:ea typeface="+mj-ea"/>
              </a:rPr>
              <a:t>000-0000 </a:t>
            </a:r>
            <a:r>
              <a:rPr lang="ja-JP" altLang="en-US" sz="1600" dirty="0">
                <a:latin typeface="+mj-ea"/>
                <a:ea typeface="+mj-ea"/>
              </a:rPr>
              <a:t>〇〇〇市〇〇〇町</a:t>
            </a:r>
            <a:r>
              <a:rPr lang="en-US" altLang="ja-JP" sz="1600" dirty="0">
                <a:latin typeface="+mj-ea"/>
                <a:ea typeface="+mj-ea"/>
              </a:rPr>
              <a:t>00-00-00</a:t>
            </a:r>
            <a:endParaRPr lang="ja-JP" altLang="en-US" sz="16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+mj-ea"/>
                <a:ea typeface="+mj-ea"/>
              </a:rPr>
              <a:t>ホームページ：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http://wwww.</a:t>
            </a:r>
            <a:r>
              <a:rPr lang="ja-JP" altLang="en-US" sz="1100" dirty="0">
                <a:latin typeface="+mj-ea"/>
                <a:ea typeface="+mj-ea"/>
                <a:hlinkClick r:id="rId2"/>
              </a:rPr>
              <a:t>〇〇〇〇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.ne.jp</a:t>
            </a:r>
            <a:r>
              <a:rPr lang="ja-JP" altLang="en-US" sz="1100" dirty="0">
                <a:latin typeface="+mj-ea"/>
                <a:ea typeface="+mj-ea"/>
              </a:rPr>
              <a:t>　メールアドレス：</a:t>
            </a:r>
            <a:r>
              <a:rPr lang="en-US" altLang="ja-JP" sz="1100" dirty="0" err="1">
                <a:latin typeface="+mj-ea"/>
                <a:ea typeface="+mj-ea"/>
              </a:rPr>
              <a:t>igo_info</a:t>
            </a:r>
            <a:r>
              <a:rPr lang="en-US" altLang="ja-JP" sz="1100" dirty="0">
                <a:latin typeface="+mj-ea"/>
                <a:ea typeface="+mj-ea"/>
              </a:rPr>
              <a:t>@</a:t>
            </a:r>
            <a:r>
              <a:rPr lang="ja-JP" altLang="en-US" sz="1100" dirty="0">
                <a:latin typeface="+mj-ea"/>
                <a:ea typeface="+mj-ea"/>
              </a:rPr>
              <a:t>〇〇〇〇</a:t>
            </a:r>
            <a:r>
              <a:rPr lang="en-US" altLang="ja-JP" sz="1100" dirty="0">
                <a:latin typeface="+mj-ea"/>
                <a:ea typeface="+mj-ea"/>
              </a:rPr>
              <a:t>.ne.jp</a:t>
            </a:r>
            <a:endParaRPr lang="ja-JP" altLang="en-US" sz="1100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78C6A6-51C8-477C-9BDB-554989FE32AE}"/>
              </a:ext>
            </a:extLst>
          </p:cNvPr>
          <p:cNvSpPr txBox="1"/>
          <p:nvPr/>
        </p:nvSpPr>
        <p:spPr>
          <a:xfrm>
            <a:off x="233645" y="8367653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+mj-ea"/>
                <a:ea typeface="+mj-ea"/>
              </a:rPr>
              <a:t>お気軽にお問い合わせください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A277AD96-E9AE-40D3-A5BA-4D042BC55AC2}"/>
              </a:ext>
            </a:extLst>
          </p:cNvPr>
          <p:cNvSpPr txBox="1"/>
          <p:nvPr/>
        </p:nvSpPr>
        <p:spPr>
          <a:xfrm>
            <a:off x="312830" y="353553"/>
            <a:ext cx="6192457" cy="54628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HGP明朝B" panose="02020800000000000000" pitchFamily="18" charset="-128"/>
                <a:ea typeface="HGP明朝B" panose="02020800000000000000" pitchFamily="18" charset="-128"/>
              </a:rPr>
              <a:t>誰も思いつかない一手を考えよう</a:t>
            </a:r>
          </a:p>
        </p:txBody>
      </p: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4578AD2F-3DA4-4D75-ACF3-B2F22A88B6FB}"/>
              </a:ext>
            </a:extLst>
          </p:cNvPr>
          <p:cNvCxnSpPr/>
          <p:nvPr/>
        </p:nvCxnSpPr>
        <p:spPr bwMode="auto">
          <a:xfrm>
            <a:off x="0" y="8193360"/>
            <a:ext cx="6858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45DE4E73-324D-458D-B345-BA0D425A2A13}"/>
              </a:ext>
            </a:extLst>
          </p:cNvPr>
          <p:cNvSpPr txBox="1"/>
          <p:nvPr/>
        </p:nvSpPr>
        <p:spPr>
          <a:xfrm>
            <a:off x="221747" y="7734378"/>
            <a:ext cx="2518638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400" dirty="0">
                <a:latin typeface="+mj-ea"/>
                <a:ea typeface="+mj-ea"/>
              </a:rPr>
              <a:t>直接教室までお越しください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69A47119-B6C7-4AB1-88A1-0D3F7EC39BC9}"/>
              </a:ext>
            </a:extLst>
          </p:cNvPr>
          <p:cNvGrpSpPr/>
          <p:nvPr/>
        </p:nvGrpSpPr>
        <p:grpSpPr>
          <a:xfrm>
            <a:off x="401451" y="5428455"/>
            <a:ext cx="2341750" cy="1464552"/>
            <a:chOff x="3357008" y="2723864"/>
            <a:chExt cx="2064833" cy="1291367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BBE36543-2FA8-4268-A8A1-A30620EE16AA}"/>
                </a:ext>
              </a:extLst>
            </p:cNvPr>
            <p:cNvGrpSpPr/>
            <p:nvPr/>
          </p:nvGrpSpPr>
          <p:grpSpPr>
            <a:xfrm>
              <a:off x="4394041" y="2765062"/>
              <a:ext cx="834570" cy="1241389"/>
              <a:chOff x="4071792" y="5335155"/>
              <a:chExt cx="834570" cy="1241389"/>
            </a:xfrm>
          </p:grpSpPr>
          <p:sp>
            <p:nvSpPr>
              <p:cNvPr id="134" name="円/楕円 637">
                <a:extLst>
                  <a:ext uri="{FF2B5EF4-FFF2-40B4-BE49-F238E27FC236}">
                    <a16:creationId xmlns:a16="http://schemas.microsoft.com/office/drawing/2014/main" id="{35DBCAEF-6604-4A8E-911D-FCC374B6121E}"/>
                  </a:ext>
                </a:extLst>
              </p:cNvPr>
              <p:cNvSpPr/>
              <p:nvPr/>
            </p:nvSpPr>
            <p:spPr>
              <a:xfrm>
                <a:off x="4720533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637">
                <a:extLst>
                  <a:ext uri="{FF2B5EF4-FFF2-40B4-BE49-F238E27FC236}">
                    <a16:creationId xmlns:a16="http://schemas.microsoft.com/office/drawing/2014/main" id="{5036509B-BA2D-4CF3-9E39-F14DC8474DE6}"/>
                  </a:ext>
                </a:extLst>
              </p:cNvPr>
              <p:cNvSpPr/>
              <p:nvPr/>
            </p:nvSpPr>
            <p:spPr>
              <a:xfrm>
                <a:off x="4175704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9356DDB5-F045-4B40-8F70-CB5CB107982C}"/>
                  </a:ext>
                </a:extLst>
              </p:cNvPr>
              <p:cNvGrpSpPr/>
              <p:nvPr/>
            </p:nvGrpSpPr>
            <p:grpSpPr>
              <a:xfrm>
                <a:off x="4175199" y="6106343"/>
                <a:ext cx="620326" cy="470201"/>
                <a:chOff x="4160912" y="6106343"/>
                <a:chExt cx="675818" cy="470201"/>
              </a:xfrm>
            </p:grpSpPr>
            <p:sp>
              <p:nvSpPr>
                <p:cNvPr id="154" name="片側の 2 つの角を丸めた四角形 234">
                  <a:extLst>
                    <a:ext uri="{FF2B5EF4-FFF2-40B4-BE49-F238E27FC236}">
                      <a16:creationId xmlns:a16="http://schemas.microsoft.com/office/drawing/2014/main" id="{CD332B6D-04D4-49D8-9B2A-D7F77E1948DF}"/>
                    </a:ext>
                  </a:extLst>
                </p:cNvPr>
                <p:cNvSpPr/>
                <p:nvPr/>
              </p:nvSpPr>
              <p:spPr>
                <a:xfrm>
                  <a:off x="4160912" y="6237312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フリーフォーム 235">
                  <a:extLst>
                    <a:ext uri="{FF2B5EF4-FFF2-40B4-BE49-F238E27FC236}">
                      <a16:creationId xmlns:a16="http://schemas.microsoft.com/office/drawing/2014/main" id="{DBC2C46E-0E74-4FFE-B7CB-61876E98865E}"/>
                    </a:ext>
                  </a:extLst>
                </p:cNvPr>
                <p:cNvSpPr/>
                <p:nvPr/>
              </p:nvSpPr>
              <p:spPr>
                <a:xfrm>
                  <a:off x="4329511" y="6106343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ハート 63">
                  <a:extLst>
                    <a:ext uri="{FF2B5EF4-FFF2-40B4-BE49-F238E27FC236}">
                      <a16:creationId xmlns:a16="http://schemas.microsoft.com/office/drawing/2014/main" id="{C080AA0B-5FC9-4E05-8C34-48A9F66EEE51}"/>
                    </a:ext>
                  </a:extLst>
                </p:cNvPr>
                <p:cNvSpPr/>
                <p:nvPr/>
              </p:nvSpPr>
              <p:spPr>
                <a:xfrm>
                  <a:off x="4168511" y="6418959"/>
                  <a:ext cx="660619" cy="1183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7" name="円/楕円 217">
                <a:extLst>
                  <a:ext uri="{FF2B5EF4-FFF2-40B4-BE49-F238E27FC236}">
                    <a16:creationId xmlns:a16="http://schemas.microsoft.com/office/drawing/2014/main" id="{DC6B6AC8-ABCD-4200-AF0F-0E0422D1FF40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321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6053A4FC-E027-41E8-94D5-F085EBDF857A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D88FF949-D8CB-469C-8205-7C8AECEBF5C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2" name="円/楕円 232">
                    <a:extLst>
                      <a:ext uri="{FF2B5EF4-FFF2-40B4-BE49-F238E27FC236}">
                        <a16:creationId xmlns:a16="http://schemas.microsoft.com/office/drawing/2014/main" id="{B112DD7D-07E4-4B61-8A05-30847DDFE9E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" name="円/楕円 233">
                    <a:extLst>
                      <a:ext uri="{FF2B5EF4-FFF2-40B4-BE49-F238E27FC236}">
                        <a16:creationId xmlns:a16="http://schemas.microsoft.com/office/drawing/2014/main" id="{3A49C1D4-AA38-4053-8F2C-BCE2BD40F77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9C47F9FC-7E73-412C-AB90-ED9936FCB5B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0" name="円/楕円 230">
                    <a:extLst>
                      <a:ext uri="{FF2B5EF4-FFF2-40B4-BE49-F238E27FC236}">
                        <a16:creationId xmlns:a16="http://schemas.microsoft.com/office/drawing/2014/main" id="{20E8FBB8-5A5C-49B2-8955-91B41FF6915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" name="円/楕円 231">
                    <a:extLst>
                      <a:ext uri="{FF2B5EF4-FFF2-40B4-BE49-F238E27FC236}">
                        <a16:creationId xmlns:a16="http://schemas.microsoft.com/office/drawing/2014/main" id="{1ED47D8F-E771-404F-B1CD-0DE3DF3AAFB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9" name="円/楕円 229">
                  <a:extLst>
                    <a:ext uri="{FF2B5EF4-FFF2-40B4-BE49-F238E27FC236}">
                      <a16:creationId xmlns:a16="http://schemas.microsoft.com/office/drawing/2014/main" id="{C3A77CEB-4A38-433F-944D-0BCF9A58B902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9" name="円/楕円 127">
                <a:extLst>
                  <a:ext uri="{FF2B5EF4-FFF2-40B4-BE49-F238E27FC236}">
                    <a16:creationId xmlns:a16="http://schemas.microsoft.com/office/drawing/2014/main" id="{683A6164-72E2-4D29-9A5E-1B40769E8845}"/>
                  </a:ext>
                </a:extLst>
              </p:cNvPr>
              <p:cNvSpPr/>
              <p:nvPr/>
            </p:nvSpPr>
            <p:spPr>
              <a:xfrm>
                <a:off x="4253449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27">
                <a:extLst>
                  <a:ext uri="{FF2B5EF4-FFF2-40B4-BE49-F238E27FC236}">
                    <a16:creationId xmlns:a16="http://schemas.microsoft.com/office/drawing/2014/main" id="{0CADDCDB-75A6-4165-B02D-25ACE94C4EC2}"/>
                  </a:ext>
                </a:extLst>
              </p:cNvPr>
              <p:cNvSpPr/>
              <p:nvPr/>
            </p:nvSpPr>
            <p:spPr>
              <a:xfrm>
                <a:off x="4408958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27">
                <a:extLst>
                  <a:ext uri="{FF2B5EF4-FFF2-40B4-BE49-F238E27FC236}">
                    <a16:creationId xmlns:a16="http://schemas.microsoft.com/office/drawing/2014/main" id="{A29CE25D-19A8-4D9D-AD1C-939094208A46}"/>
                  </a:ext>
                </a:extLst>
              </p:cNvPr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27">
                <a:extLst>
                  <a:ext uri="{FF2B5EF4-FFF2-40B4-BE49-F238E27FC236}">
                    <a16:creationId xmlns:a16="http://schemas.microsoft.com/office/drawing/2014/main" id="{AD653290-F1A4-4F50-831F-829614F3156E}"/>
                  </a:ext>
                </a:extLst>
              </p:cNvPr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円/楕円 127">
                <a:extLst>
                  <a:ext uri="{FF2B5EF4-FFF2-40B4-BE49-F238E27FC236}">
                    <a16:creationId xmlns:a16="http://schemas.microsoft.com/office/drawing/2014/main" id="{8F273C71-BC6B-497E-9232-7985E509877C}"/>
                  </a:ext>
                </a:extLst>
              </p:cNvPr>
              <p:cNvSpPr/>
              <p:nvPr/>
            </p:nvSpPr>
            <p:spPr>
              <a:xfrm>
                <a:off x="465162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正方形/長方形 67">
                <a:extLst>
                  <a:ext uri="{FF2B5EF4-FFF2-40B4-BE49-F238E27FC236}">
                    <a16:creationId xmlns:a16="http://schemas.microsoft.com/office/drawing/2014/main" id="{C8BFC2A6-8A76-4C4F-81AE-5897A060949A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円/楕円 225">
                <a:extLst>
                  <a:ext uri="{FF2B5EF4-FFF2-40B4-BE49-F238E27FC236}">
                    <a16:creationId xmlns:a16="http://schemas.microsoft.com/office/drawing/2014/main" id="{5614204F-06D9-4636-B814-81F63CB6586F}"/>
                  </a:ext>
                </a:extLst>
              </p:cNvPr>
              <p:cNvSpPr/>
              <p:nvPr/>
            </p:nvSpPr>
            <p:spPr>
              <a:xfrm>
                <a:off x="4222760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円/楕円 226">
                <a:extLst>
                  <a:ext uri="{FF2B5EF4-FFF2-40B4-BE49-F238E27FC236}">
                    <a16:creationId xmlns:a16="http://schemas.microsoft.com/office/drawing/2014/main" id="{765A39CC-E9A4-4E25-82A7-C9227D36E4CB}"/>
                  </a:ext>
                </a:extLst>
              </p:cNvPr>
              <p:cNvSpPr/>
              <p:nvPr/>
            </p:nvSpPr>
            <p:spPr>
              <a:xfrm>
                <a:off x="4672169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CF690D48-E6BE-4906-8B1D-B5BB230BAD79}"/>
                </a:ext>
              </a:extLst>
            </p:cNvPr>
            <p:cNvGrpSpPr/>
            <p:nvPr/>
          </p:nvGrpSpPr>
          <p:grpSpPr>
            <a:xfrm>
              <a:off x="3460724" y="2723864"/>
              <a:ext cx="891722" cy="1271265"/>
              <a:chOff x="5134931" y="2019293"/>
              <a:chExt cx="891722" cy="1271265"/>
            </a:xfrm>
          </p:grpSpPr>
          <p:sp>
            <p:nvSpPr>
              <p:cNvPr id="111" name="円/楕円 608">
                <a:extLst>
                  <a:ext uri="{FF2B5EF4-FFF2-40B4-BE49-F238E27FC236}">
                    <a16:creationId xmlns:a16="http://schemas.microsoft.com/office/drawing/2014/main" id="{18079789-AA1E-4FD0-83CA-C503EAF092CD}"/>
                  </a:ext>
                </a:extLst>
              </p:cNvPr>
              <p:cNvSpPr/>
              <p:nvPr/>
            </p:nvSpPr>
            <p:spPr>
              <a:xfrm>
                <a:off x="5161270" y="2019293"/>
                <a:ext cx="839041" cy="700220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49DBD2D8-B228-4309-BFA4-148E0E125E6C}"/>
                  </a:ext>
                </a:extLst>
              </p:cNvPr>
              <p:cNvGrpSpPr/>
              <p:nvPr/>
            </p:nvGrpSpPr>
            <p:grpSpPr>
              <a:xfrm>
                <a:off x="5134931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23" name="片側の 2 つの角を丸めた四角形 633">
                  <a:extLst>
                    <a:ext uri="{FF2B5EF4-FFF2-40B4-BE49-F238E27FC236}">
                      <a16:creationId xmlns:a16="http://schemas.microsoft.com/office/drawing/2014/main" id="{36EDA2D0-56BF-4F89-B509-8FA2CA6E1CAE}"/>
                    </a:ext>
                  </a:extLst>
                </p:cNvPr>
                <p:cNvSpPr/>
                <p:nvPr/>
              </p:nvSpPr>
              <p:spPr>
                <a:xfrm>
                  <a:off x="3059005" y="2743208"/>
                  <a:ext cx="616622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角丸四角形 634">
                  <a:extLst>
                    <a:ext uri="{FF2B5EF4-FFF2-40B4-BE49-F238E27FC236}">
                      <a16:creationId xmlns:a16="http://schemas.microsoft.com/office/drawing/2014/main" id="{C8759FDE-CE10-4371-9A6E-00495DA20D56}"/>
                    </a:ext>
                  </a:extLst>
                </p:cNvPr>
                <p:cNvSpPr/>
                <p:nvPr/>
              </p:nvSpPr>
              <p:spPr>
                <a:xfrm>
                  <a:off x="3288605" y="2560416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0E16AD24-4725-42DB-8E55-A18225D5C9B1}"/>
                    </a:ext>
                  </a:extLst>
                </p:cNvPr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391D34F4-F67D-4536-A51A-EF34A40FBD3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2" name="円/楕円 646">
                      <a:extLst>
                        <a:ext uri="{FF2B5EF4-FFF2-40B4-BE49-F238E27FC236}">
                          <a16:creationId xmlns:a16="http://schemas.microsoft.com/office/drawing/2014/main" id="{D18CD795-54E4-44FA-81D0-693B23F4B8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3" name="円/楕円 647">
                      <a:extLst>
                        <a:ext uri="{FF2B5EF4-FFF2-40B4-BE49-F238E27FC236}">
                          <a16:creationId xmlns:a16="http://schemas.microsoft.com/office/drawing/2014/main" id="{3C391553-65A2-46C2-B4D9-E35DCDF869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8" name="グループ化 127">
                    <a:extLst>
                      <a:ext uri="{FF2B5EF4-FFF2-40B4-BE49-F238E27FC236}">
                        <a16:creationId xmlns:a16="http://schemas.microsoft.com/office/drawing/2014/main" id="{30342375-7175-4F7E-9CC7-0D679E029DE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0" name="円/楕円 644">
                      <a:extLst>
                        <a:ext uri="{FF2B5EF4-FFF2-40B4-BE49-F238E27FC236}">
                          <a16:creationId xmlns:a16="http://schemas.microsoft.com/office/drawing/2014/main" id="{745AC5CB-E6F1-48DF-80F7-7BF9A2A342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1" name="円/楕円 645">
                      <a:extLst>
                        <a:ext uri="{FF2B5EF4-FFF2-40B4-BE49-F238E27FC236}">
                          <a16:creationId xmlns:a16="http://schemas.microsoft.com/office/drawing/2014/main" id="{F162152B-EE6F-46DF-A536-ACCCF13C19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9" name="円/楕円 643">
                    <a:extLst>
                      <a:ext uri="{FF2B5EF4-FFF2-40B4-BE49-F238E27FC236}">
                        <a16:creationId xmlns:a16="http://schemas.microsoft.com/office/drawing/2014/main" id="{2A3ADFBF-4A2C-4BA7-B4B7-1A7222DF1BE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6" name="円/楕円 638">
                  <a:extLst>
                    <a:ext uri="{FF2B5EF4-FFF2-40B4-BE49-F238E27FC236}">
                      <a16:creationId xmlns:a16="http://schemas.microsoft.com/office/drawing/2014/main" id="{4E5A6A7D-30E7-4F87-BDA4-63BF6CB14368}"/>
                    </a:ext>
                  </a:extLst>
                </p:cNvPr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3" name="円/楕円 27">
                <a:extLst>
                  <a:ext uri="{FF2B5EF4-FFF2-40B4-BE49-F238E27FC236}">
                    <a16:creationId xmlns:a16="http://schemas.microsoft.com/office/drawing/2014/main" id="{719B8945-E988-4898-B44A-3627C318A40A}"/>
                  </a:ext>
                </a:extLst>
              </p:cNvPr>
              <p:cNvSpPr/>
              <p:nvPr/>
            </p:nvSpPr>
            <p:spPr>
              <a:xfrm>
                <a:off x="5457056" y="2765063"/>
                <a:ext cx="230032" cy="552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円/楕円 50">
                <a:extLst>
                  <a:ext uri="{FF2B5EF4-FFF2-40B4-BE49-F238E27FC236}">
                    <a16:creationId xmlns:a16="http://schemas.microsoft.com/office/drawing/2014/main" id="{BC929D4C-7A38-4EF0-9580-E85A91E501CE}"/>
                  </a:ext>
                </a:extLst>
              </p:cNvPr>
              <p:cNvSpPr/>
              <p:nvPr/>
            </p:nvSpPr>
            <p:spPr>
              <a:xfrm>
                <a:off x="5277148" y="2077526"/>
                <a:ext cx="617208" cy="28831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1035686C-6189-4099-BD45-81399A5733ED}"/>
                  </a:ext>
                </a:extLst>
              </p:cNvPr>
              <p:cNvSpPr/>
              <p:nvPr/>
            </p:nvSpPr>
            <p:spPr>
              <a:xfrm rot="5400000">
                <a:off x="5361435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2206755D-D5B3-4075-9102-1B8F5C4E15F7}"/>
                  </a:ext>
                </a:extLst>
              </p:cNvPr>
              <p:cNvSpPr/>
              <p:nvPr/>
            </p:nvSpPr>
            <p:spPr>
              <a:xfrm rot="5400000">
                <a:off x="5772790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78771293-DA13-455D-8845-03D6AEEFE800}"/>
                  </a:ext>
                </a:extLst>
              </p:cNvPr>
              <p:cNvSpPr/>
              <p:nvPr/>
            </p:nvSpPr>
            <p:spPr>
              <a:xfrm>
                <a:off x="5272482" y="3196669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AAD92CD7-38E0-4B7D-A832-54C4C439E7A2}"/>
                  </a:ext>
                </a:extLst>
              </p:cNvPr>
              <p:cNvSpPr/>
              <p:nvPr/>
            </p:nvSpPr>
            <p:spPr>
              <a:xfrm>
                <a:off x="5272482" y="3117457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円/楕円 631">
                <a:extLst>
                  <a:ext uri="{FF2B5EF4-FFF2-40B4-BE49-F238E27FC236}">
                    <a16:creationId xmlns:a16="http://schemas.microsoft.com/office/drawing/2014/main" id="{BC654BF2-BB76-440A-8E08-04ED4556B0AE}"/>
                  </a:ext>
                </a:extLst>
              </p:cNvPr>
              <p:cNvSpPr/>
              <p:nvPr/>
            </p:nvSpPr>
            <p:spPr>
              <a:xfrm>
                <a:off x="5787653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円/楕円 632">
                <a:extLst>
                  <a:ext uri="{FF2B5EF4-FFF2-40B4-BE49-F238E27FC236}">
                    <a16:creationId xmlns:a16="http://schemas.microsoft.com/office/drawing/2014/main" id="{9E4F3B8F-E8BF-421D-B97E-35DD34485B9D}"/>
                  </a:ext>
                </a:extLst>
              </p:cNvPr>
              <p:cNvSpPr/>
              <p:nvPr/>
            </p:nvSpPr>
            <p:spPr>
              <a:xfrm>
                <a:off x="5293692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月 120">
                <a:extLst>
                  <a:ext uri="{FF2B5EF4-FFF2-40B4-BE49-F238E27FC236}">
                    <a16:creationId xmlns:a16="http://schemas.microsoft.com/office/drawing/2014/main" id="{221CFD53-2837-4187-9B1B-8AE0CE3D4A42}"/>
                  </a:ext>
                </a:extLst>
              </p:cNvPr>
              <p:cNvSpPr/>
              <p:nvPr/>
            </p:nvSpPr>
            <p:spPr>
              <a:xfrm rot="5400000">
                <a:off x="5361435" y="2411796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CB122A78-D2B6-4BEB-9342-B7A31FAAE3D2}"/>
                  </a:ext>
                </a:extLst>
              </p:cNvPr>
              <p:cNvSpPr/>
              <p:nvPr/>
            </p:nvSpPr>
            <p:spPr>
              <a:xfrm rot="5400000">
                <a:off x="5772790" y="2411796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CF79F4EA-58E0-429C-8903-7AB63D1A8339}"/>
                </a:ext>
              </a:extLst>
            </p:cNvPr>
            <p:cNvGrpSpPr/>
            <p:nvPr/>
          </p:nvGrpSpPr>
          <p:grpSpPr>
            <a:xfrm rot="1800000">
              <a:off x="5004830" y="3451519"/>
              <a:ext cx="417011" cy="563710"/>
              <a:chOff x="2192787" y="1766211"/>
              <a:chExt cx="910638" cy="1230988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DDE4365C-F221-4290-ADAF-A60C814EAD62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E600B035-E473-4305-BF47-208E0B7E7E50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角丸四角形 105">
                <a:extLst>
                  <a:ext uri="{FF2B5EF4-FFF2-40B4-BE49-F238E27FC236}">
                    <a16:creationId xmlns:a16="http://schemas.microsoft.com/office/drawing/2014/main" id="{837A8CCA-09BF-42D5-86C4-5B4E8A059D14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角丸四角形 106">
                <a:extLst>
                  <a:ext uri="{FF2B5EF4-FFF2-40B4-BE49-F238E27FC236}">
                    <a16:creationId xmlns:a16="http://schemas.microsoft.com/office/drawing/2014/main" id="{78C4D076-A8C9-4016-AB66-87BB7B8DFBB5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角丸四角形 107">
                <a:extLst>
                  <a:ext uri="{FF2B5EF4-FFF2-40B4-BE49-F238E27FC236}">
                    <a16:creationId xmlns:a16="http://schemas.microsoft.com/office/drawing/2014/main" id="{4EB76910-E9CE-43EA-B914-C9BD6C895E1F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角丸四角形 104">
                <a:extLst>
                  <a:ext uri="{FF2B5EF4-FFF2-40B4-BE49-F238E27FC236}">
                    <a16:creationId xmlns:a16="http://schemas.microsoft.com/office/drawing/2014/main" id="{BAD7ADFD-E3EA-4964-A744-8176647965B5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9A09C23A-6F34-4C62-9430-87D921581E18}"/>
                </a:ext>
              </a:extLst>
            </p:cNvPr>
            <p:cNvGrpSpPr/>
            <p:nvPr/>
          </p:nvGrpSpPr>
          <p:grpSpPr>
            <a:xfrm rot="19800000" flipH="1">
              <a:off x="3357008" y="3451521"/>
              <a:ext cx="417011" cy="563710"/>
              <a:chOff x="2192787" y="1766211"/>
              <a:chExt cx="910638" cy="1230988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543C50C8-BE9B-432F-A08A-023D3C3B9B12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0A1DF290-197C-4AB1-8CD4-DA6D1BCD2096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角丸四角形 105">
                <a:extLst>
                  <a:ext uri="{FF2B5EF4-FFF2-40B4-BE49-F238E27FC236}">
                    <a16:creationId xmlns:a16="http://schemas.microsoft.com/office/drawing/2014/main" id="{3BEF18EA-3418-4300-AB9E-2DD0137D898A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角丸四角形 106">
                <a:extLst>
                  <a:ext uri="{FF2B5EF4-FFF2-40B4-BE49-F238E27FC236}">
                    <a16:creationId xmlns:a16="http://schemas.microsoft.com/office/drawing/2014/main" id="{AF57891F-8E4E-4FA2-9536-1BA7A564DAF6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角丸四角形 107">
                <a:extLst>
                  <a:ext uri="{FF2B5EF4-FFF2-40B4-BE49-F238E27FC236}">
                    <a16:creationId xmlns:a16="http://schemas.microsoft.com/office/drawing/2014/main" id="{26014B92-3988-43FA-8696-9E0758676E03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角丸四角形 104">
                <a:extLst>
                  <a:ext uri="{FF2B5EF4-FFF2-40B4-BE49-F238E27FC236}">
                    <a16:creationId xmlns:a16="http://schemas.microsoft.com/office/drawing/2014/main" id="{51C41A07-5C81-46E4-B393-9D1F798293B9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CF6C18F-F826-43D4-B1F4-988AC191B9B7}"/>
              </a:ext>
            </a:extLst>
          </p:cNvPr>
          <p:cNvSpPr/>
          <p:nvPr/>
        </p:nvSpPr>
        <p:spPr bwMode="auto">
          <a:xfrm>
            <a:off x="196332" y="6820125"/>
            <a:ext cx="2646755" cy="890626"/>
          </a:xfrm>
          <a:prstGeom prst="roundRect">
            <a:avLst>
              <a:gd name="adj" fmla="val 1614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AD04E185-C87E-4443-8B6D-24ED848643FD}"/>
              </a:ext>
            </a:extLst>
          </p:cNvPr>
          <p:cNvSpPr txBox="1"/>
          <p:nvPr/>
        </p:nvSpPr>
        <p:spPr>
          <a:xfrm>
            <a:off x="322208" y="6975588"/>
            <a:ext cx="2312206" cy="58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無料体験実施中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17" name="テキスト ボックス 416">
            <a:extLst>
              <a:ext uri="{FF2B5EF4-FFF2-40B4-BE49-F238E27FC236}">
                <a16:creationId xmlns:a16="http://schemas.microsoft.com/office/drawing/2014/main" id="{72CAC200-C1A6-4CDB-8657-8B3CB39C97FC}"/>
              </a:ext>
            </a:extLst>
          </p:cNvPr>
          <p:cNvSpPr txBox="1"/>
          <p:nvPr/>
        </p:nvSpPr>
        <p:spPr>
          <a:xfrm>
            <a:off x="272206" y="1069169"/>
            <a:ext cx="6297732" cy="1451090"/>
          </a:xfrm>
          <a:prstGeom prst="rect">
            <a:avLst/>
          </a:prstGeom>
          <a:solidFill>
            <a:schemeClr val="bg1"/>
          </a:solidFill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b="1">
                <a:gradFill>
                  <a:gsLst>
                    <a:gs pos="0">
                      <a:srgbClr val="663300"/>
                    </a:gs>
                    <a:gs pos="100000">
                      <a:srgbClr val="993300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ja-JP" altLang="en-US" dirty="0">
                <a:ln w="127000"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囲碁教室</a:t>
            </a:r>
          </a:p>
        </p:txBody>
      </p:sp>
      <p:grpSp>
        <p:nvGrpSpPr>
          <p:cNvPr id="569" name="グループ化 568">
            <a:extLst>
              <a:ext uri="{FF2B5EF4-FFF2-40B4-BE49-F238E27FC236}">
                <a16:creationId xmlns:a16="http://schemas.microsoft.com/office/drawing/2014/main" id="{0D40EDFA-48D9-4FEE-84CB-1FB9E6F14680}"/>
              </a:ext>
            </a:extLst>
          </p:cNvPr>
          <p:cNvGrpSpPr/>
          <p:nvPr/>
        </p:nvGrpSpPr>
        <p:grpSpPr>
          <a:xfrm rot="21239742">
            <a:off x="4336891" y="2695314"/>
            <a:ext cx="2227949" cy="639012"/>
            <a:chOff x="4277338" y="2748429"/>
            <a:chExt cx="2227949" cy="639012"/>
          </a:xfrm>
        </p:grpSpPr>
        <p:sp>
          <p:nvSpPr>
            <p:cNvPr id="568" name="正方形/長方形 567">
              <a:extLst>
                <a:ext uri="{FF2B5EF4-FFF2-40B4-BE49-F238E27FC236}">
                  <a16:creationId xmlns:a16="http://schemas.microsoft.com/office/drawing/2014/main" id="{FAA2D764-ACD8-4292-9B5E-E9BF7AB8E665}"/>
                </a:ext>
              </a:extLst>
            </p:cNvPr>
            <p:cNvSpPr/>
            <p:nvPr/>
          </p:nvSpPr>
          <p:spPr bwMode="auto">
            <a:xfrm>
              <a:off x="4277338" y="2748429"/>
              <a:ext cx="2227949" cy="639012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テキスト ボックス 566">
              <a:extLst>
                <a:ext uri="{FF2B5EF4-FFF2-40B4-BE49-F238E27FC236}">
                  <a16:creationId xmlns:a16="http://schemas.microsoft.com/office/drawing/2014/main" id="{4164C94E-63B9-4F11-A79A-8CFE3F58D0B5}"/>
                </a:ext>
              </a:extLst>
            </p:cNvPr>
            <p:cNvSpPr txBox="1"/>
            <p:nvPr/>
          </p:nvSpPr>
          <p:spPr>
            <a:xfrm>
              <a:off x="4394200" y="2832099"/>
              <a:ext cx="1981199" cy="45269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  <a:latin typeface="+mj-ea"/>
                  <a:ea typeface="+mj-ea"/>
                </a:rPr>
                <a:t>生徒募集中</a:t>
              </a:r>
            </a:p>
          </p:txBody>
        </p:sp>
      </p:grpSp>
      <p:sp>
        <p:nvSpPr>
          <p:cNvPr id="467" name="楕円 466">
            <a:extLst>
              <a:ext uri="{FF2B5EF4-FFF2-40B4-BE49-F238E27FC236}">
                <a16:creationId xmlns:a16="http://schemas.microsoft.com/office/drawing/2014/main" id="{6188E5A8-A029-49D4-A5B4-B0857071DB06}"/>
              </a:ext>
            </a:extLst>
          </p:cNvPr>
          <p:cNvSpPr/>
          <p:nvPr/>
        </p:nvSpPr>
        <p:spPr bwMode="auto">
          <a:xfrm>
            <a:off x="2487547" y="6141189"/>
            <a:ext cx="169896" cy="169896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8" name="楕円 467">
            <a:extLst>
              <a:ext uri="{FF2B5EF4-FFF2-40B4-BE49-F238E27FC236}">
                <a16:creationId xmlns:a16="http://schemas.microsoft.com/office/drawing/2014/main" id="{88B9A8E6-E299-422D-9B8D-318AA85EBDEC}"/>
              </a:ext>
            </a:extLst>
          </p:cNvPr>
          <p:cNvSpPr/>
          <p:nvPr/>
        </p:nvSpPr>
        <p:spPr bwMode="auto">
          <a:xfrm>
            <a:off x="466879" y="6147388"/>
            <a:ext cx="169896" cy="169896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89" name="テキスト ボックス 788">
            <a:extLst>
              <a:ext uri="{FF2B5EF4-FFF2-40B4-BE49-F238E27FC236}">
                <a16:creationId xmlns:a16="http://schemas.microsoft.com/office/drawing/2014/main" id="{F1E78984-E6B6-4BEB-8AB0-E57A158E7D66}"/>
              </a:ext>
            </a:extLst>
          </p:cNvPr>
          <p:cNvSpPr txBox="1"/>
          <p:nvPr/>
        </p:nvSpPr>
        <p:spPr>
          <a:xfrm>
            <a:off x="260192" y="1069169"/>
            <a:ext cx="6297732" cy="1451090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b="1">
                <a:gradFill>
                  <a:gsLst>
                    <a:gs pos="0">
                      <a:srgbClr val="663300"/>
                    </a:gs>
                    <a:gs pos="100000">
                      <a:srgbClr val="993300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囲碁教室</a:t>
            </a:r>
          </a:p>
        </p:txBody>
      </p:sp>
    </p:spTree>
    <p:extLst>
      <p:ext uri="{BB962C8B-B14F-4D97-AF65-F5344CB8AC3E}">
        <p14:creationId xmlns:p14="http://schemas.microsoft.com/office/powerpoint/2010/main" val="4193097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40BA4273-9B34-4D28-870B-D9FEC238D885}"/>
              </a:ext>
            </a:extLst>
          </p:cNvPr>
          <p:cNvSpPr/>
          <p:nvPr/>
        </p:nvSpPr>
        <p:spPr bwMode="auto">
          <a:xfrm>
            <a:off x="266699" y="7529395"/>
            <a:ext cx="6324600" cy="654599"/>
          </a:xfrm>
          <a:prstGeom prst="round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93797F7-1D21-4268-8A04-E4AE3DCFDC29}"/>
              </a:ext>
            </a:extLst>
          </p:cNvPr>
          <p:cNvSpPr/>
          <p:nvPr/>
        </p:nvSpPr>
        <p:spPr bwMode="auto">
          <a:xfrm>
            <a:off x="139656" y="145984"/>
            <a:ext cx="6578687" cy="493401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教室の指導風景や生徒などの</a:t>
            </a:r>
            <a:endParaRPr kumimoji="1" lang="en-US" altLang="ja-JP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デジカメ写真スペース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E63516D-512A-4DE6-AA03-5BF9C5531320}"/>
              </a:ext>
            </a:extLst>
          </p:cNvPr>
          <p:cNvSpPr txBox="1"/>
          <p:nvPr/>
        </p:nvSpPr>
        <p:spPr>
          <a:xfrm>
            <a:off x="266701" y="5749720"/>
            <a:ext cx="6324598" cy="1223884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b="1">
                <a:gradFill>
                  <a:gsLst>
                    <a:gs pos="0">
                      <a:srgbClr val="663300"/>
                    </a:gs>
                    <a:gs pos="100000">
                      <a:srgbClr val="993300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囲碁教室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3EE398-ED6B-42E8-B045-17D6CE8D7A9A}"/>
              </a:ext>
            </a:extLst>
          </p:cNvPr>
          <p:cNvSpPr txBox="1"/>
          <p:nvPr/>
        </p:nvSpPr>
        <p:spPr>
          <a:xfrm>
            <a:off x="266699" y="5239651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頭脳と集中力を鍛えます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799A7A2-A9A2-4FDE-97DA-1A90F84E9028}"/>
              </a:ext>
            </a:extLst>
          </p:cNvPr>
          <p:cNvSpPr txBox="1"/>
          <p:nvPr/>
        </p:nvSpPr>
        <p:spPr>
          <a:xfrm>
            <a:off x="4790125" y="9136047"/>
            <a:ext cx="1861407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400" dirty="0">
                <a:latin typeface="+mj-ea"/>
                <a:ea typeface="+mj-ea"/>
              </a:rPr>
              <a:t>担当 田中または山田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95A9F30-B41F-4B7F-938E-38138F18B9DB}"/>
              </a:ext>
            </a:extLst>
          </p:cNvPr>
          <p:cNvSpPr txBox="1"/>
          <p:nvPr/>
        </p:nvSpPr>
        <p:spPr>
          <a:xfrm>
            <a:off x="3833773" y="8739785"/>
            <a:ext cx="2817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Impact" panose="020B0806030902050204" pitchFamily="34" charset="0"/>
              </a:rPr>
              <a:t>Tel.000-000-0000</a:t>
            </a:r>
            <a:endParaRPr kumimoji="1" lang="ja-JP" altLang="en-US" sz="2800" dirty="0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86CC920-CBDB-4454-99A6-0166CBEED95E}"/>
              </a:ext>
            </a:extLst>
          </p:cNvPr>
          <p:cNvSpPr txBox="1"/>
          <p:nvPr/>
        </p:nvSpPr>
        <p:spPr>
          <a:xfrm>
            <a:off x="233645" y="8771876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〇〇〇囲碁教室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85AB582-476F-4567-8E95-8A64FD65AA13}"/>
              </a:ext>
            </a:extLst>
          </p:cNvPr>
          <p:cNvSpPr txBox="1"/>
          <p:nvPr/>
        </p:nvSpPr>
        <p:spPr>
          <a:xfrm>
            <a:off x="258435" y="9083204"/>
            <a:ext cx="5997155" cy="694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latin typeface="+mj-ea"/>
                <a:ea typeface="+mj-ea"/>
              </a:rPr>
              <a:t>〒</a:t>
            </a:r>
            <a:r>
              <a:rPr lang="en-US" altLang="ja-JP" sz="1600" dirty="0">
                <a:latin typeface="+mj-ea"/>
                <a:ea typeface="+mj-ea"/>
              </a:rPr>
              <a:t>000-0000 </a:t>
            </a:r>
            <a:r>
              <a:rPr lang="ja-JP" altLang="en-US" sz="1600" dirty="0">
                <a:latin typeface="+mj-ea"/>
                <a:ea typeface="+mj-ea"/>
              </a:rPr>
              <a:t>〇〇〇市〇〇〇町</a:t>
            </a:r>
            <a:r>
              <a:rPr lang="en-US" altLang="ja-JP" sz="1600" dirty="0">
                <a:latin typeface="+mj-ea"/>
                <a:ea typeface="+mj-ea"/>
              </a:rPr>
              <a:t>00-00-00</a:t>
            </a:r>
            <a:endParaRPr lang="ja-JP" altLang="en-US" sz="16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+mj-ea"/>
                <a:ea typeface="+mj-ea"/>
              </a:rPr>
              <a:t>ホームページ：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http://wwww.</a:t>
            </a:r>
            <a:r>
              <a:rPr lang="ja-JP" altLang="en-US" sz="1100" dirty="0">
                <a:latin typeface="+mj-ea"/>
                <a:ea typeface="+mj-ea"/>
                <a:hlinkClick r:id="rId2"/>
              </a:rPr>
              <a:t>〇〇〇〇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.ne.jp</a:t>
            </a:r>
            <a:r>
              <a:rPr lang="ja-JP" altLang="en-US" sz="1100" dirty="0">
                <a:latin typeface="+mj-ea"/>
                <a:ea typeface="+mj-ea"/>
              </a:rPr>
              <a:t>　メールアドレス：</a:t>
            </a:r>
            <a:r>
              <a:rPr lang="en-US" altLang="ja-JP" sz="1100" dirty="0" err="1">
                <a:latin typeface="+mj-ea"/>
                <a:ea typeface="+mj-ea"/>
              </a:rPr>
              <a:t>igo_info</a:t>
            </a:r>
            <a:r>
              <a:rPr lang="en-US" altLang="ja-JP" sz="1100" dirty="0">
                <a:latin typeface="+mj-ea"/>
                <a:ea typeface="+mj-ea"/>
              </a:rPr>
              <a:t>@</a:t>
            </a:r>
            <a:r>
              <a:rPr lang="ja-JP" altLang="en-US" sz="1100" dirty="0">
                <a:latin typeface="+mj-ea"/>
                <a:ea typeface="+mj-ea"/>
              </a:rPr>
              <a:t>〇〇〇〇</a:t>
            </a:r>
            <a:r>
              <a:rPr lang="en-US" altLang="ja-JP" sz="1100" dirty="0">
                <a:latin typeface="+mj-ea"/>
                <a:ea typeface="+mj-ea"/>
              </a:rPr>
              <a:t>.ne.jp</a:t>
            </a:r>
            <a:endParaRPr lang="ja-JP" altLang="en-US" sz="1100" dirty="0"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51C7DB2-4215-4849-B6EC-61B5049A802E}"/>
              </a:ext>
            </a:extLst>
          </p:cNvPr>
          <p:cNvSpPr txBox="1"/>
          <p:nvPr/>
        </p:nvSpPr>
        <p:spPr>
          <a:xfrm>
            <a:off x="233645" y="8509033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+mj-ea"/>
                <a:ea typeface="+mj-ea"/>
              </a:rPr>
              <a:t>お気軽にお問い合わせください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0553A35A-A9DE-4E92-AA7D-77B299F38F81}"/>
              </a:ext>
            </a:extLst>
          </p:cNvPr>
          <p:cNvCxnSpPr/>
          <p:nvPr/>
        </p:nvCxnSpPr>
        <p:spPr bwMode="auto">
          <a:xfrm>
            <a:off x="0" y="8280369"/>
            <a:ext cx="6858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4B5AD13-13A7-4950-883A-A1257CBDFE8A}"/>
              </a:ext>
            </a:extLst>
          </p:cNvPr>
          <p:cNvSpPr txBox="1"/>
          <p:nvPr/>
        </p:nvSpPr>
        <p:spPr>
          <a:xfrm>
            <a:off x="382258" y="7529395"/>
            <a:ext cx="800219" cy="632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r>
              <a:rPr lang="ja-JP" altLang="en-US" sz="1200" b="1" dirty="0"/>
              <a:t>日　時：</a:t>
            </a:r>
            <a:endParaRPr lang="en-US" altLang="ja-JP" sz="1200" b="1" dirty="0"/>
          </a:p>
          <a:p>
            <a:r>
              <a:rPr lang="ja-JP" altLang="en-US" sz="1200" b="1" dirty="0"/>
              <a:t>場　所：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F3E4D59-BCB6-44D4-A170-7DC0F94DD81F}"/>
              </a:ext>
            </a:extLst>
          </p:cNvPr>
          <p:cNvSpPr txBox="1"/>
          <p:nvPr/>
        </p:nvSpPr>
        <p:spPr>
          <a:xfrm>
            <a:off x="1051987" y="7529395"/>
            <a:ext cx="2127505" cy="632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200" dirty="0">
                <a:latin typeface="+mj-ea"/>
                <a:ea typeface="+mj-ea"/>
              </a:rPr>
              <a:t>毎週土・日曜日　午前</a:t>
            </a:r>
            <a:r>
              <a:rPr lang="en-US" altLang="ja-JP" sz="1200" dirty="0">
                <a:latin typeface="+mj-ea"/>
                <a:ea typeface="+mj-ea"/>
              </a:rPr>
              <a:t>9</a:t>
            </a:r>
            <a:r>
              <a:rPr lang="ja-JP" altLang="en-US" sz="1200" dirty="0">
                <a:latin typeface="+mj-ea"/>
                <a:ea typeface="+mj-ea"/>
              </a:rPr>
              <a:t>時～</a:t>
            </a:r>
          </a:p>
          <a:p>
            <a:pPr>
              <a:lnSpc>
                <a:spcPts val="2160"/>
              </a:lnSpc>
            </a:pPr>
            <a:r>
              <a:rPr lang="ja-JP" altLang="en-US" sz="1200" dirty="0">
                <a:latin typeface="+mj-ea"/>
                <a:ea typeface="+mj-ea"/>
              </a:rPr>
              <a:t>〇〇市〇〇文化教室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0FAA0AB-A936-4254-8A41-200897F5D8D4}"/>
              </a:ext>
            </a:extLst>
          </p:cNvPr>
          <p:cNvSpPr txBox="1"/>
          <p:nvPr/>
        </p:nvSpPr>
        <p:spPr>
          <a:xfrm>
            <a:off x="3582468" y="7529395"/>
            <a:ext cx="800219" cy="632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r>
              <a:rPr lang="ja-JP" altLang="en-US" sz="1200" b="1" dirty="0"/>
              <a:t>対　象：</a:t>
            </a:r>
          </a:p>
          <a:p>
            <a:r>
              <a:rPr lang="ja-JP" altLang="en-US" sz="1200" b="1" dirty="0"/>
              <a:t>費　用：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E6C6491-0A72-4A1E-A354-C72D67B40CD0}"/>
              </a:ext>
            </a:extLst>
          </p:cNvPr>
          <p:cNvSpPr txBox="1"/>
          <p:nvPr/>
        </p:nvSpPr>
        <p:spPr>
          <a:xfrm>
            <a:off x="4252197" y="7529395"/>
            <a:ext cx="1723549" cy="632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200" dirty="0">
                <a:latin typeface="+mj-ea"/>
                <a:ea typeface="+mj-ea"/>
              </a:rPr>
              <a:t>小学生、中学生、一般</a:t>
            </a:r>
            <a:endParaRPr lang="en-US" altLang="ja-JP" sz="12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200" dirty="0">
                <a:latin typeface="+mj-ea"/>
                <a:ea typeface="+mj-ea"/>
              </a:rPr>
              <a:t>月会費</a:t>
            </a:r>
            <a:r>
              <a:rPr lang="en-US" altLang="ja-JP" sz="1200" dirty="0">
                <a:latin typeface="+mj-ea"/>
                <a:ea typeface="+mj-ea"/>
              </a:rPr>
              <a:t>3000</a:t>
            </a:r>
            <a:r>
              <a:rPr lang="ja-JP" altLang="en-US" sz="1200" dirty="0">
                <a:latin typeface="+mj-ea"/>
                <a:ea typeface="+mj-ea"/>
              </a:rPr>
              <a:t>円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A4B4723-88FC-462F-88B1-016110D84E30}"/>
              </a:ext>
            </a:extLst>
          </p:cNvPr>
          <p:cNvSpPr txBox="1"/>
          <p:nvPr/>
        </p:nvSpPr>
        <p:spPr>
          <a:xfrm>
            <a:off x="266699" y="7092354"/>
            <a:ext cx="6324600" cy="2930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随時体験教室実施中</a:t>
            </a:r>
            <a:r>
              <a:rPr lang="ja-JP" altLang="en-US" sz="3200" b="1" dirty="0">
                <a:latin typeface="+mj-ea"/>
                <a:ea typeface="+mj-ea"/>
              </a:rPr>
              <a:t>　お気軽にご参加下さい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450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 rot="20700000">
            <a:off x="4243889" y="6318550"/>
            <a:ext cx="2310430" cy="2310430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5105150" y="2128908"/>
              <a:ext cx="1092720" cy="106292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見学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歓迎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7FBC527-41A4-4AE2-AB52-F878FDF2D522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190500">
                  <a:solidFill>
                    <a:schemeClr val="tx1"/>
                  </a:solidFill>
                </a:ln>
                <a:latin typeface="+mj-ea"/>
                <a:ea typeface="+mj-ea"/>
              </a:rPr>
              <a:t>囲碁教室</a:t>
            </a:r>
            <a:endParaRPr kumimoji="1" lang="en-US" altLang="ja-JP" sz="3200" b="1" dirty="0">
              <a:ln w="190500">
                <a:solidFill>
                  <a:schemeClr val="tx1"/>
                </a:solidFill>
              </a:ln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3DDFEB8-0C83-4BDC-B354-3E7C3D4200E0}"/>
              </a:ext>
            </a:extLst>
          </p:cNvPr>
          <p:cNvSpPr txBox="1"/>
          <p:nvPr/>
        </p:nvSpPr>
        <p:spPr>
          <a:xfrm>
            <a:off x="383059" y="4436076"/>
            <a:ext cx="6091882" cy="13654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生徒募集中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62F7A56-AEA9-4B37-BE98-1772B42F095D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635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囲碁教室</a:t>
            </a:r>
            <a:endParaRPr kumimoji="1" lang="en-US" altLang="ja-JP" sz="3200" b="1" dirty="0">
              <a:ln w="63500">
                <a:solidFill>
                  <a:schemeClr val="bg1"/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A3279DF-176E-458D-8DC9-AEBF222BB5D9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FFC0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lin ang="5400000" scaled="1"/>
                </a:gradFill>
                <a:latin typeface="+mj-ea"/>
                <a:ea typeface="+mj-ea"/>
              </a:rPr>
              <a:t>囲碁教室</a:t>
            </a:r>
            <a:endParaRPr kumimoji="1" lang="en-US" altLang="ja-JP" sz="3200" b="1" dirty="0">
              <a:gradFill>
                <a:gsLst>
                  <a:gs pos="0">
                    <a:srgbClr val="FFC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5400000" scaled="1"/>
              </a:gradFill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5CE2370-CDE4-4ED6-B3C0-99C217222308}"/>
              </a:ext>
            </a:extLst>
          </p:cNvPr>
          <p:cNvSpPr txBox="1"/>
          <p:nvPr/>
        </p:nvSpPr>
        <p:spPr>
          <a:xfrm>
            <a:off x="266699" y="423823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頭脳と集中力を鍛えます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EE3F2D8-8538-41F0-9678-D40C91F1327E}"/>
              </a:ext>
            </a:extLst>
          </p:cNvPr>
          <p:cNvSpPr txBox="1"/>
          <p:nvPr/>
        </p:nvSpPr>
        <p:spPr>
          <a:xfrm>
            <a:off x="2204665" y="8995558"/>
            <a:ext cx="3625585" cy="48661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中にお入り下さい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2DAFC9DC-DEE0-40CF-9BA4-D11FC2DC0F58}"/>
              </a:ext>
            </a:extLst>
          </p:cNvPr>
          <p:cNvSpPr/>
          <p:nvPr/>
        </p:nvSpPr>
        <p:spPr bwMode="auto">
          <a:xfrm>
            <a:off x="6031228" y="8921367"/>
            <a:ext cx="558800" cy="635000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C0C49ABE-CF23-4656-96FD-F73B0C3C63A9}"/>
              </a:ext>
            </a:extLst>
          </p:cNvPr>
          <p:cNvGrpSpPr/>
          <p:nvPr/>
        </p:nvGrpSpPr>
        <p:grpSpPr>
          <a:xfrm>
            <a:off x="338166" y="6130721"/>
            <a:ext cx="2519075" cy="2519075"/>
            <a:chOff x="729905" y="1074496"/>
            <a:chExt cx="4028776" cy="4028776"/>
          </a:xfrm>
        </p:grpSpPr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EAE6EAA6-D1A1-4B84-A41F-373C5669C44E}"/>
                </a:ext>
              </a:extLst>
            </p:cNvPr>
            <p:cNvGrpSpPr/>
            <p:nvPr/>
          </p:nvGrpSpPr>
          <p:grpSpPr>
            <a:xfrm>
              <a:off x="729905" y="1074496"/>
              <a:ext cx="4028776" cy="4028776"/>
              <a:chOff x="722530" y="818710"/>
              <a:chExt cx="4275475" cy="4275475"/>
            </a:xfrm>
          </p:grpSpPr>
          <p:sp>
            <p:nvSpPr>
              <p:cNvPr id="928" name="正方形/長方形 927">
                <a:extLst>
                  <a:ext uri="{FF2B5EF4-FFF2-40B4-BE49-F238E27FC236}">
                    <a16:creationId xmlns:a16="http://schemas.microsoft.com/office/drawing/2014/main" id="{2D927EB3-B0F0-4D17-8D97-145D8648DF78}"/>
                  </a:ext>
                </a:extLst>
              </p:cNvPr>
              <p:cNvSpPr/>
              <p:nvPr/>
            </p:nvSpPr>
            <p:spPr bwMode="auto">
              <a:xfrm>
                <a:off x="722530" y="818710"/>
                <a:ext cx="4275475" cy="4275475"/>
              </a:xfrm>
              <a:prstGeom prst="rect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1B665500-DB1B-4BB4-95A9-A76C1673FBBA}"/>
                  </a:ext>
                </a:extLst>
              </p:cNvPr>
              <p:cNvGrpSpPr/>
              <p:nvPr/>
            </p:nvGrpSpPr>
            <p:grpSpPr>
              <a:xfrm>
                <a:off x="945456" y="1041639"/>
                <a:ext cx="3829621" cy="3829619"/>
                <a:chOff x="2567734" y="1403775"/>
                <a:chExt cx="3645406" cy="3645405"/>
              </a:xfrm>
            </p:grpSpPr>
            <p:grpSp>
              <p:nvGrpSpPr>
                <p:cNvPr id="935" name="グループ化 934">
                  <a:extLst>
                    <a:ext uri="{FF2B5EF4-FFF2-40B4-BE49-F238E27FC236}">
                      <a16:creationId xmlns:a16="http://schemas.microsoft.com/office/drawing/2014/main" id="{A7BEBFC9-CED0-4092-9409-1F92800DEEE8}"/>
                    </a:ext>
                  </a:extLst>
                </p:cNvPr>
                <p:cNvGrpSpPr/>
                <p:nvPr/>
              </p:nvGrpSpPr>
              <p:grpSpPr>
                <a:xfrm>
                  <a:off x="2567735" y="1403775"/>
                  <a:ext cx="3645405" cy="3645405"/>
                  <a:chOff x="2567735" y="1403775"/>
                  <a:chExt cx="3645405" cy="3640347"/>
                </a:xfrm>
              </p:grpSpPr>
              <p:cxnSp>
                <p:nvCxnSpPr>
                  <p:cNvPr id="956" name="直線コネクタ 955">
                    <a:extLst>
                      <a:ext uri="{FF2B5EF4-FFF2-40B4-BE49-F238E27FC236}">
                        <a16:creationId xmlns:a16="http://schemas.microsoft.com/office/drawing/2014/main" id="{AE5215B6-99DE-41AE-B454-4C7519FFF4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403775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57" name="直線コネクタ 956">
                    <a:extLst>
                      <a:ext uri="{FF2B5EF4-FFF2-40B4-BE49-F238E27FC236}">
                        <a16:creationId xmlns:a16="http://schemas.microsoft.com/office/drawing/2014/main" id="{1DD80A4D-16D2-4A29-8EB3-BD6AA648C3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606016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58" name="直線コネクタ 957">
                    <a:extLst>
                      <a:ext uri="{FF2B5EF4-FFF2-40B4-BE49-F238E27FC236}">
                        <a16:creationId xmlns:a16="http://schemas.microsoft.com/office/drawing/2014/main" id="{DB8F7A2A-35F6-4A0A-A637-03364B0EA8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808257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59" name="直線コネクタ 958">
                    <a:extLst>
                      <a:ext uri="{FF2B5EF4-FFF2-40B4-BE49-F238E27FC236}">
                        <a16:creationId xmlns:a16="http://schemas.microsoft.com/office/drawing/2014/main" id="{116CF7A1-4F5D-4589-9167-41E9827985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010498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60" name="直線コネクタ 959">
                    <a:extLst>
                      <a:ext uri="{FF2B5EF4-FFF2-40B4-BE49-F238E27FC236}">
                        <a16:creationId xmlns:a16="http://schemas.microsoft.com/office/drawing/2014/main" id="{059FD595-C84F-4D93-B0A1-410CF362BB7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212739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61" name="直線コネクタ 960">
                    <a:extLst>
                      <a:ext uri="{FF2B5EF4-FFF2-40B4-BE49-F238E27FC236}">
                        <a16:creationId xmlns:a16="http://schemas.microsoft.com/office/drawing/2014/main" id="{2257F14B-8594-48D3-A4F0-3326447605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414980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62" name="直線コネクタ 961">
                    <a:extLst>
                      <a:ext uri="{FF2B5EF4-FFF2-40B4-BE49-F238E27FC236}">
                        <a16:creationId xmlns:a16="http://schemas.microsoft.com/office/drawing/2014/main" id="{BF314FF0-B04E-425A-900F-53B4DD59D0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617221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63" name="直線コネクタ 962">
                    <a:extLst>
                      <a:ext uri="{FF2B5EF4-FFF2-40B4-BE49-F238E27FC236}">
                        <a16:creationId xmlns:a16="http://schemas.microsoft.com/office/drawing/2014/main" id="{1E388765-D640-49C2-82CB-29250202B8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021703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64" name="直線コネクタ 963">
                    <a:extLst>
                      <a:ext uri="{FF2B5EF4-FFF2-40B4-BE49-F238E27FC236}">
                        <a16:creationId xmlns:a16="http://schemas.microsoft.com/office/drawing/2014/main" id="{7205B2B8-B30E-4A0C-9723-AE605BF469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819462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65" name="直線コネクタ 964">
                    <a:extLst>
                      <a:ext uri="{FF2B5EF4-FFF2-40B4-BE49-F238E27FC236}">
                        <a16:creationId xmlns:a16="http://schemas.microsoft.com/office/drawing/2014/main" id="{7338E5D5-8995-458F-AC10-62EBBAC96D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223944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66" name="直線コネクタ 965">
                    <a:extLst>
                      <a:ext uri="{FF2B5EF4-FFF2-40B4-BE49-F238E27FC236}">
                        <a16:creationId xmlns:a16="http://schemas.microsoft.com/office/drawing/2014/main" id="{D342E9BE-C7AC-40C5-ABA1-5488CDFCCB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426185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67" name="直線コネクタ 966">
                    <a:extLst>
                      <a:ext uri="{FF2B5EF4-FFF2-40B4-BE49-F238E27FC236}">
                        <a16:creationId xmlns:a16="http://schemas.microsoft.com/office/drawing/2014/main" id="{FBA1D2D6-9FEB-4EA3-8C61-0400781819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628426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68" name="直線コネクタ 967">
                    <a:extLst>
                      <a:ext uri="{FF2B5EF4-FFF2-40B4-BE49-F238E27FC236}">
                        <a16:creationId xmlns:a16="http://schemas.microsoft.com/office/drawing/2014/main" id="{718CC80A-DD64-42F5-92FC-2769557092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032908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69" name="直線コネクタ 968">
                    <a:extLst>
                      <a:ext uri="{FF2B5EF4-FFF2-40B4-BE49-F238E27FC236}">
                        <a16:creationId xmlns:a16="http://schemas.microsoft.com/office/drawing/2014/main" id="{72234504-2D7D-46BB-8F1D-2EC7916AEE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437390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70" name="直線コネクタ 969">
                    <a:extLst>
                      <a:ext uri="{FF2B5EF4-FFF2-40B4-BE49-F238E27FC236}">
                        <a16:creationId xmlns:a16="http://schemas.microsoft.com/office/drawing/2014/main" id="{37A39707-A38D-4A80-8CFE-BAA11EC8A0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841873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71" name="直線コネクタ 970">
                    <a:extLst>
                      <a:ext uri="{FF2B5EF4-FFF2-40B4-BE49-F238E27FC236}">
                        <a16:creationId xmlns:a16="http://schemas.microsoft.com/office/drawing/2014/main" id="{9ABB0CC6-DB91-47C7-AC96-BB6D6D05D2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5044122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72" name="直線コネクタ 971">
                    <a:extLst>
                      <a:ext uri="{FF2B5EF4-FFF2-40B4-BE49-F238E27FC236}">
                        <a16:creationId xmlns:a16="http://schemas.microsoft.com/office/drawing/2014/main" id="{D5A19E15-D0D0-4A0C-8EA0-92812897BBB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639631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73" name="直線コネクタ 972">
                    <a:extLst>
                      <a:ext uri="{FF2B5EF4-FFF2-40B4-BE49-F238E27FC236}">
                        <a16:creationId xmlns:a16="http://schemas.microsoft.com/office/drawing/2014/main" id="{9969DC48-A51A-4E2D-8D04-ED728D3C7DC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235149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74" name="直線コネクタ 973">
                    <a:extLst>
                      <a:ext uri="{FF2B5EF4-FFF2-40B4-BE49-F238E27FC236}">
                        <a16:creationId xmlns:a16="http://schemas.microsoft.com/office/drawing/2014/main" id="{7C779838-F8AC-4766-BB97-0586B10AA8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830667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936" name="グループ化 935">
                  <a:extLst>
                    <a:ext uri="{FF2B5EF4-FFF2-40B4-BE49-F238E27FC236}">
                      <a16:creationId xmlns:a16="http://schemas.microsoft.com/office/drawing/2014/main" id="{A2714AD4-E233-4313-82A2-A6AD4B13153C}"/>
                    </a:ext>
                  </a:extLst>
                </p:cNvPr>
                <p:cNvGrpSpPr/>
                <p:nvPr/>
              </p:nvGrpSpPr>
              <p:grpSpPr>
                <a:xfrm rot="5400000">
                  <a:off x="2567734" y="1403775"/>
                  <a:ext cx="3645405" cy="3645405"/>
                  <a:chOff x="2567735" y="1403775"/>
                  <a:chExt cx="3645405" cy="3640347"/>
                </a:xfrm>
              </p:grpSpPr>
              <p:cxnSp>
                <p:nvCxnSpPr>
                  <p:cNvPr id="937" name="直線コネクタ 936">
                    <a:extLst>
                      <a:ext uri="{FF2B5EF4-FFF2-40B4-BE49-F238E27FC236}">
                        <a16:creationId xmlns:a16="http://schemas.microsoft.com/office/drawing/2014/main" id="{9006C40B-3DAB-46E7-AF17-C1FB232B7C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403775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38" name="直線コネクタ 937">
                    <a:extLst>
                      <a:ext uri="{FF2B5EF4-FFF2-40B4-BE49-F238E27FC236}">
                        <a16:creationId xmlns:a16="http://schemas.microsoft.com/office/drawing/2014/main" id="{E3359472-F1D0-4A2D-87BE-2EC05A2D0E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606016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39" name="直線コネクタ 938">
                    <a:extLst>
                      <a:ext uri="{FF2B5EF4-FFF2-40B4-BE49-F238E27FC236}">
                        <a16:creationId xmlns:a16="http://schemas.microsoft.com/office/drawing/2014/main" id="{20DB4C80-F06F-4838-8562-3E4B1CBA3B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808257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40" name="直線コネクタ 939">
                    <a:extLst>
                      <a:ext uri="{FF2B5EF4-FFF2-40B4-BE49-F238E27FC236}">
                        <a16:creationId xmlns:a16="http://schemas.microsoft.com/office/drawing/2014/main" id="{2D890255-1099-4A99-B573-276C84A14C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010498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41" name="直線コネクタ 940">
                    <a:extLst>
                      <a:ext uri="{FF2B5EF4-FFF2-40B4-BE49-F238E27FC236}">
                        <a16:creationId xmlns:a16="http://schemas.microsoft.com/office/drawing/2014/main" id="{8936FF62-DE22-499B-AAEC-695EA055CC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212739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42" name="直線コネクタ 941">
                    <a:extLst>
                      <a:ext uri="{FF2B5EF4-FFF2-40B4-BE49-F238E27FC236}">
                        <a16:creationId xmlns:a16="http://schemas.microsoft.com/office/drawing/2014/main" id="{54294FFB-812B-4ED6-AA6D-859AB5629E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414980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43" name="直線コネクタ 942">
                    <a:extLst>
                      <a:ext uri="{FF2B5EF4-FFF2-40B4-BE49-F238E27FC236}">
                        <a16:creationId xmlns:a16="http://schemas.microsoft.com/office/drawing/2014/main" id="{4DD58BB4-4E58-4C44-8641-4F9FA7F96E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617221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44" name="直線コネクタ 943">
                    <a:extLst>
                      <a:ext uri="{FF2B5EF4-FFF2-40B4-BE49-F238E27FC236}">
                        <a16:creationId xmlns:a16="http://schemas.microsoft.com/office/drawing/2014/main" id="{006BB9D7-C1FD-45BC-A265-00DA5A449E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021703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45" name="直線コネクタ 944">
                    <a:extLst>
                      <a:ext uri="{FF2B5EF4-FFF2-40B4-BE49-F238E27FC236}">
                        <a16:creationId xmlns:a16="http://schemas.microsoft.com/office/drawing/2014/main" id="{77C5BDD6-8CF7-40F7-AACE-AB0FF8CCE3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819462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46" name="直線コネクタ 945">
                    <a:extLst>
                      <a:ext uri="{FF2B5EF4-FFF2-40B4-BE49-F238E27FC236}">
                        <a16:creationId xmlns:a16="http://schemas.microsoft.com/office/drawing/2014/main" id="{E6A619D3-F77D-45F5-87FC-89719064E6F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223944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47" name="直線コネクタ 946">
                    <a:extLst>
                      <a:ext uri="{FF2B5EF4-FFF2-40B4-BE49-F238E27FC236}">
                        <a16:creationId xmlns:a16="http://schemas.microsoft.com/office/drawing/2014/main" id="{834DF92F-8515-4741-9B37-7F70B1A3BC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426185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48" name="直線コネクタ 947">
                    <a:extLst>
                      <a:ext uri="{FF2B5EF4-FFF2-40B4-BE49-F238E27FC236}">
                        <a16:creationId xmlns:a16="http://schemas.microsoft.com/office/drawing/2014/main" id="{6464BFCE-DC04-4C45-8BE2-FF2C214C55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628426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49" name="直線コネクタ 948">
                    <a:extLst>
                      <a:ext uri="{FF2B5EF4-FFF2-40B4-BE49-F238E27FC236}">
                        <a16:creationId xmlns:a16="http://schemas.microsoft.com/office/drawing/2014/main" id="{0F4184AF-49FF-4714-A2B9-C71FF51432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032908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50" name="直線コネクタ 949">
                    <a:extLst>
                      <a:ext uri="{FF2B5EF4-FFF2-40B4-BE49-F238E27FC236}">
                        <a16:creationId xmlns:a16="http://schemas.microsoft.com/office/drawing/2014/main" id="{2779253E-17ED-46CC-931F-EC5B02A461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437390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51" name="直線コネクタ 950">
                    <a:extLst>
                      <a:ext uri="{FF2B5EF4-FFF2-40B4-BE49-F238E27FC236}">
                        <a16:creationId xmlns:a16="http://schemas.microsoft.com/office/drawing/2014/main" id="{0667D435-0F33-4D30-A240-6ACB93E4DE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841873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52" name="直線コネクタ 951">
                    <a:extLst>
                      <a:ext uri="{FF2B5EF4-FFF2-40B4-BE49-F238E27FC236}">
                        <a16:creationId xmlns:a16="http://schemas.microsoft.com/office/drawing/2014/main" id="{F9707AE4-93F8-4443-9D21-5CB408A1D78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5044122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53" name="直線コネクタ 952">
                    <a:extLst>
                      <a:ext uri="{FF2B5EF4-FFF2-40B4-BE49-F238E27FC236}">
                        <a16:creationId xmlns:a16="http://schemas.microsoft.com/office/drawing/2014/main" id="{47D38E15-0F25-4646-8B62-8BCAD47203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639631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54" name="直線コネクタ 953">
                    <a:extLst>
                      <a:ext uri="{FF2B5EF4-FFF2-40B4-BE49-F238E27FC236}">
                        <a16:creationId xmlns:a16="http://schemas.microsoft.com/office/drawing/2014/main" id="{5919E6CD-9F45-4D12-8EC8-A3DEED511A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235149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55" name="直線コネクタ 954">
                    <a:extLst>
                      <a:ext uri="{FF2B5EF4-FFF2-40B4-BE49-F238E27FC236}">
                        <a16:creationId xmlns:a16="http://schemas.microsoft.com/office/drawing/2014/main" id="{395650D0-4055-4542-92D5-066754EBDE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830667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3D122530-BFDE-4504-9D5F-9103F8056665}"/>
                  </a:ext>
                </a:extLst>
              </p:cNvPr>
              <p:cNvSpPr/>
              <p:nvPr/>
            </p:nvSpPr>
            <p:spPr bwMode="auto">
              <a:xfrm>
                <a:off x="1551659" y="1647825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E6E75EB3-3630-40F4-BEB7-797C89C98AD2}"/>
                  </a:ext>
                </a:extLst>
              </p:cNvPr>
              <p:cNvSpPr/>
              <p:nvPr/>
            </p:nvSpPr>
            <p:spPr bwMode="auto">
              <a:xfrm>
                <a:off x="4106740" y="1647825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楕円 931">
                <a:extLst>
                  <a:ext uri="{FF2B5EF4-FFF2-40B4-BE49-F238E27FC236}">
                    <a16:creationId xmlns:a16="http://schemas.microsoft.com/office/drawing/2014/main" id="{09C1DC21-8D3A-4545-9EF5-B10F2E2257FB}"/>
                  </a:ext>
                </a:extLst>
              </p:cNvPr>
              <p:cNvSpPr/>
              <p:nvPr/>
            </p:nvSpPr>
            <p:spPr bwMode="auto">
              <a:xfrm>
                <a:off x="1551659" y="4206057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楕円 932">
                <a:extLst>
                  <a:ext uri="{FF2B5EF4-FFF2-40B4-BE49-F238E27FC236}">
                    <a16:creationId xmlns:a16="http://schemas.microsoft.com/office/drawing/2014/main" id="{B5E40317-3B0A-40C8-A73D-DCCFF936F761}"/>
                  </a:ext>
                </a:extLst>
              </p:cNvPr>
              <p:cNvSpPr/>
              <p:nvPr/>
            </p:nvSpPr>
            <p:spPr bwMode="auto">
              <a:xfrm>
                <a:off x="4106740" y="4206057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楕円 933">
                <a:extLst>
                  <a:ext uri="{FF2B5EF4-FFF2-40B4-BE49-F238E27FC236}">
                    <a16:creationId xmlns:a16="http://schemas.microsoft.com/office/drawing/2014/main" id="{71D5CF6D-07EC-4CAF-AA4C-3239E0B23727}"/>
                  </a:ext>
                </a:extLst>
              </p:cNvPr>
              <p:cNvSpPr/>
              <p:nvPr/>
            </p:nvSpPr>
            <p:spPr bwMode="auto">
              <a:xfrm>
                <a:off x="2828193" y="2924944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61DBBE05-96BD-4C20-B28D-050B4A2DC611}"/>
                </a:ext>
              </a:extLst>
            </p:cNvPr>
            <p:cNvGrpSpPr/>
            <p:nvPr/>
          </p:nvGrpSpPr>
          <p:grpSpPr>
            <a:xfrm>
              <a:off x="868713" y="1190248"/>
              <a:ext cx="3787030" cy="3779091"/>
              <a:chOff x="5319943" y="1190248"/>
              <a:chExt cx="3787030" cy="3779091"/>
            </a:xfrm>
          </p:grpSpPr>
          <p:sp>
            <p:nvSpPr>
              <p:cNvPr id="795" name="楕円 794">
                <a:extLst>
                  <a:ext uri="{FF2B5EF4-FFF2-40B4-BE49-F238E27FC236}">
                    <a16:creationId xmlns:a16="http://schemas.microsoft.com/office/drawing/2014/main" id="{A0F14E7A-67F0-44D9-81E6-AD1132B77F9E}"/>
                  </a:ext>
                </a:extLst>
              </p:cNvPr>
              <p:cNvSpPr/>
              <p:nvPr/>
            </p:nvSpPr>
            <p:spPr bwMode="auto">
              <a:xfrm>
                <a:off x="6516125" y="11902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楕円 795">
                <a:extLst>
                  <a:ext uri="{FF2B5EF4-FFF2-40B4-BE49-F238E27FC236}">
                    <a16:creationId xmlns:a16="http://schemas.microsoft.com/office/drawing/2014/main" id="{52DCCE39-B494-492E-AAA6-D20ED09F1396}"/>
                  </a:ext>
                </a:extLst>
              </p:cNvPr>
              <p:cNvSpPr/>
              <p:nvPr/>
            </p:nvSpPr>
            <p:spPr bwMode="auto">
              <a:xfrm>
                <a:off x="6920937" y="11902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2F113850-42C7-4831-8C62-7C29A4DAF9B2}"/>
                  </a:ext>
                </a:extLst>
              </p:cNvPr>
              <p:cNvSpPr/>
              <p:nvPr/>
            </p:nvSpPr>
            <p:spPr bwMode="auto">
              <a:xfrm>
                <a:off x="7125724" y="11902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楕円 797">
                <a:extLst>
                  <a:ext uri="{FF2B5EF4-FFF2-40B4-BE49-F238E27FC236}">
                    <a16:creationId xmlns:a16="http://schemas.microsoft.com/office/drawing/2014/main" id="{CFDE98B1-9A07-441B-9AE6-89FE5F171932}"/>
                  </a:ext>
                </a:extLst>
              </p:cNvPr>
              <p:cNvSpPr/>
              <p:nvPr/>
            </p:nvSpPr>
            <p:spPr bwMode="auto">
              <a:xfrm>
                <a:off x="6516125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B76BC0DB-2190-401F-A91C-55ACC3093CA4}"/>
                  </a:ext>
                </a:extLst>
              </p:cNvPr>
              <p:cNvSpPr/>
              <p:nvPr/>
            </p:nvSpPr>
            <p:spPr bwMode="auto">
              <a:xfrm>
                <a:off x="6315645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815C4E81-5BB9-424C-BD32-3C8F884818DB}"/>
                  </a:ext>
                </a:extLst>
              </p:cNvPr>
              <p:cNvSpPr/>
              <p:nvPr/>
            </p:nvSpPr>
            <p:spPr bwMode="auto">
              <a:xfrm>
                <a:off x="7125724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楕円 800">
                <a:extLst>
                  <a:ext uri="{FF2B5EF4-FFF2-40B4-BE49-F238E27FC236}">
                    <a16:creationId xmlns:a16="http://schemas.microsoft.com/office/drawing/2014/main" id="{6864CAEC-C11B-48E2-985B-95FC48373F5D}"/>
                  </a:ext>
                </a:extLst>
              </p:cNvPr>
              <p:cNvSpPr/>
              <p:nvPr/>
            </p:nvSpPr>
            <p:spPr bwMode="auto">
              <a:xfrm>
                <a:off x="6722838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BFE19AF1-F710-4D99-B780-3E567271E5FC}"/>
                  </a:ext>
                </a:extLst>
              </p:cNvPr>
              <p:cNvSpPr/>
              <p:nvPr/>
            </p:nvSpPr>
            <p:spPr bwMode="auto">
              <a:xfrm>
                <a:off x="6516125" y="158553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029CC462-E619-40D7-B2F4-68573186619C}"/>
                  </a:ext>
                </a:extLst>
              </p:cNvPr>
              <p:cNvSpPr/>
              <p:nvPr/>
            </p:nvSpPr>
            <p:spPr bwMode="auto">
              <a:xfrm>
                <a:off x="6315645" y="158553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4" name="楕円 803">
                <a:extLst>
                  <a:ext uri="{FF2B5EF4-FFF2-40B4-BE49-F238E27FC236}">
                    <a16:creationId xmlns:a16="http://schemas.microsoft.com/office/drawing/2014/main" id="{2C9581FB-B571-4974-B93F-0003A6B891A3}"/>
                  </a:ext>
                </a:extLst>
              </p:cNvPr>
              <p:cNvSpPr/>
              <p:nvPr/>
            </p:nvSpPr>
            <p:spPr bwMode="auto">
              <a:xfrm>
                <a:off x="7125724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5" name="楕円 804">
                <a:extLst>
                  <a:ext uri="{FF2B5EF4-FFF2-40B4-BE49-F238E27FC236}">
                    <a16:creationId xmlns:a16="http://schemas.microsoft.com/office/drawing/2014/main" id="{EB31DA62-D80A-469C-A499-760356522BE9}"/>
                  </a:ext>
                </a:extLst>
              </p:cNvPr>
              <p:cNvSpPr/>
              <p:nvPr/>
            </p:nvSpPr>
            <p:spPr bwMode="auto">
              <a:xfrm>
                <a:off x="7323368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楕円 805">
                <a:extLst>
                  <a:ext uri="{FF2B5EF4-FFF2-40B4-BE49-F238E27FC236}">
                    <a16:creationId xmlns:a16="http://schemas.microsoft.com/office/drawing/2014/main" id="{79D7AF8F-7271-4EA2-9A8C-EEE6B2FD1D22}"/>
                  </a:ext>
                </a:extLst>
              </p:cNvPr>
              <p:cNvSpPr/>
              <p:nvPr/>
            </p:nvSpPr>
            <p:spPr bwMode="auto">
              <a:xfrm>
                <a:off x="7925824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7" name="楕円 806">
                <a:extLst>
                  <a:ext uri="{FF2B5EF4-FFF2-40B4-BE49-F238E27FC236}">
                    <a16:creationId xmlns:a16="http://schemas.microsoft.com/office/drawing/2014/main" id="{48B0766A-8B8B-46DB-9407-75FDB2980973}"/>
                  </a:ext>
                </a:extLst>
              </p:cNvPr>
              <p:cNvSpPr/>
              <p:nvPr/>
            </p:nvSpPr>
            <p:spPr bwMode="auto">
              <a:xfrm>
                <a:off x="8721162" y="11902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8" name="楕円 807">
                <a:extLst>
                  <a:ext uri="{FF2B5EF4-FFF2-40B4-BE49-F238E27FC236}">
                    <a16:creationId xmlns:a16="http://schemas.microsoft.com/office/drawing/2014/main" id="{C4D749D0-25E9-4385-B8A9-12F68F6AB4FC}"/>
                  </a:ext>
                </a:extLst>
              </p:cNvPr>
              <p:cNvSpPr/>
              <p:nvPr/>
            </p:nvSpPr>
            <p:spPr bwMode="auto">
              <a:xfrm>
                <a:off x="8721162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D3916145-01DB-48B6-BFFC-BD0CB93701EC}"/>
                  </a:ext>
                </a:extLst>
              </p:cNvPr>
              <p:cNvSpPr/>
              <p:nvPr/>
            </p:nvSpPr>
            <p:spPr bwMode="auto">
              <a:xfrm>
                <a:off x="8721162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09BB31D8-7A8A-4FA2-AFEC-B3DC535CFFA3}"/>
                  </a:ext>
                </a:extLst>
              </p:cNvPr>
              <p:cNvSpPr/>
              <p:nvPr/>
            </p:nvSpPr>
            <p:spPr bwMode="auto">
              <a:xfrm>
                <a:off x="8528280" y="1380748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楕円 810">
                <a:extLst>
                  <a:ext uri="{FF2B5EF4-FFF2-40B4-BE49-F238E27FC236}">
                    <a16:creationId xmlns:a16="http://schemas.microsoft.com/office/drawing/2014/main" id="{208068F8-7BA1-45CF-A984-F6B0C638E96D}"/>
                  </a:ext>
                </a:extLst>
              </p:cNvPr>
              <p:cNvSpPr/>
              <p:nvPr/>
            </p:nvSpPr>
            <p:spPr bwMode="auto">
              <a:xfrm>
                <a:off x="8325874" y="158791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楕円 811">
                <a:extLst>
                  <a:ext uri="{FF2B5EF4-FFF2-40B4-BE49-F238E27FC236}">
                    <a16:creationId xmlns:a16="http://schemas.microsoft.com/office/drawing/2014/main" id="{F5D4B212-B930-43A6-9A35-334DAC955A97}"/>
                  </a:ext>
                </a:extLst>
              </p:cNvPr>
              <p:cNvSpPr/>
              <p:nvPr/>
            </p:nvSpPr>
            <p:spPr bwMode="auto">
              <a:xfrm>
                <a:off x="651612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4C47E99D-E1C8-45C1-91AB-DA19669BF532}"/>
                  </a:ext>
                </a:extLst>
              </p:cNvPr>
              <p:cNvSpPr/>
              <p:nvPr/>
            </p:nvSpPr>
            <p:spPr bwMode="auto">
              <a:xfrm>
                <a:off x="6315645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752D9510-F076-4CE9-BDE3-F70E12B0C24D}"/>
                  </a:ext>
                </a:extLst>
              </p:cNvPr>
              <p:cNvSpPr/>
              <p:nvPr/>
            </p:nvSpPr>
            <p:spPr bwMode="auto">
              <a:xfrm>
                <a:off x="6725220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5" name="楕円 814">
                <a:extLst>
                  <a:ext uri="{FF2B5EF4-FFF2-40B4-BE49-F238E27FC236}">
                    <a16:creationId xmlns:a16="http://schemas.microsoft.com/office/drawing/2014/main" id="{C154302C-8BA1-4372-B5C4-0283DD3AE51E}"/>
                  </a:ext>
                </a:extLst>
              </p:cNvPr>
              <p:cNvSpPr/>
              <p:nvPr/>
            </p:nvSpPr>
            <p:spPr bwMode="auto">
              <a:xfrm>
                <a:off x="6925700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6" name="楕円 815">
                <a:extLst>
                  <a:ext uri="{FF2B5EF4-FFF2-40B4-BE49-F238E27FC236}">
                    <a16:creationId xmlns:a16="http://schemas.microsoft.com/office/drawing/2014/main" id="{97342BCC-E9FC-45A2-88F3-92A5C44091CE}"/>
                  </a:ext>
                </a:extLst>
              </p:cNvPr>
              <p:cNvSpPr/>
              <p:nvPr/>
            </p:nvSpPr>
            <p:spPr bwMode="auto">
              <a:xfrm>
                <a:off x="752577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7" name="楕円 816">
                <a:extLst>
                  <a:ext uri="{FF2B5EF4-FFF2-40B4-BE49-F238E27FC236}">
                    <a16:creationId xmlns:a16="http://schemas.microsoft.com/office/drawing/2014/main" id="{1AAA6BBD-0DC1-4C50-A40B-FEDCD8C2728C}"/>
                  </a:ext>
                </a:extLst>
              </p:cNvPr>
              <p:cNvSpPr/>
              <p:nvPr/>
            </p:nvSpPr>
            <p:spPr bwMode="auto">
              <a:xfrm>
                <a:off x="772262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8" name="楕円 817">
                <a:extLst>
                  <a:ext uri="{FF2B5EF4-FFF2-40B4-BE49-F238E27FC236}">
                    <a16:creationId xmlns:a16="http://schemas.microsoft.com/office/drawing/2014/main" id="{F9524DB8-BF69-4491-B739-1C4C7E60FFA0}"/>
                  </a:ext>
                </a:extLst>
              </p:cNvPr>
              <p:cNvSpPr/>
              <p:nvPr/>
            </p:nvSpPr>
            <p:spPr bwMode="auto">
              <a:xfrm>
                <a:off x="732257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9" name="楕円 818">
                <a:extLst>
                  <a:ext uri="{FF2B5EF4-FFF2-40B4-BE49-F238E27FC236}">
                    <a16:creationId xmlns:a16="http://schemas.microsoft.com/office/drawing/2014/main" id="{49A39F5A-F345-4A4C-9F7E-BD3CB84562D7}"/>
                  </a:ext>
                </a:extLst>
              </p:cNvPr>
              <p:cNvSpPr/>
              <p:nvPr/>
            </p:nvSpPr>
            <p:spPr bwMode="auto">
              <a:xfrm>
                <a:off x="792582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0" name="楕円 819">
                <a:extLst>
                  <a:ext uri="{FF2B5EF4-FFF2-40B4-BE49-F238E27FC236}">
                    <a16:creationId xmlns:a16="http://schemas.microsoft.com/office/drawing/2014/main" id="{F7A9C029-3BAD-47B8-A505-C180FB0ECC96}"/>
                  </a:ext>
                </a:extLst>
              </p:cNvPr>
              <p:cNvSpPr/>
              <p:nvPr/>
            </p:nvSpPr>
            <p:spPr bwMode="auto">
              <a:xfrm>
                <a:off x="8125850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楕円 820">
                <a:extLst>
                  <a:ext uri="{FF2B5EF4-FFF2-40B4-BE49-F238E27FC236}">
                    <a16:creationId xmlns:a16="http://schemas.microsoft.com/office/drawing/2014/main" id="{F30DD1E9-7933-4590-B206-42BB6EDF67F6}"/>
                  </a:ext>
                </a:extLst>
              </p:cNvPr>
              <p:cNvSpPr/>
              <p:nvPr/>
            </p:nvSpPr>
            <p:spPr bwMode="auto">
              <a:xfrm>
                <a:off x="8522725" y="1791910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2" name="楕円 821">
                <a:extLst>
                  <a:ext uri="{FF2B5EF4-FFF2-40B4-BE49-F238E27FC236}">
                    <a16:creationId xmlns:a16="http://schemas.microsoft.com/office/drawing/2014/main" id="{5055D154-A766-4A9B-8CA4-8F42A4C947A6}"/>
                  </a:ext>
                </a:extLst>
              </p:cNvPr>
              <p:cNvSpPr/>
              <p:nvPr/>
            </p:nvSpPr>
            <p:spPr bwMode="auto">
              <a:xfrm>
                <a:off x="6525650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3" name="楕円 822">
                <a:extLst>
                  <a:ext uri="{FF2B5EF4-FFF2-40B4-BE49-F238E27FC236}">
                    <a16:creationId xmlns:a16="http://schemas.microsoft.com/office/drawing/2014/main" id="{C8A1DD3A-4A7A-44E5-AC0A-7E01A88A3C94}"/>
                  </a:ext>
                </a:extLst>
              </p:cNvPr>
              <p:cNvSpPr/>
              <p:nvPr/>
            </p:nvSpPr>
            <p:spPr bwMode="auto">
              <a:xfrm>
                <a:off x="6722500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4" name="楕円 823">
                <a:extLst>
                  <a:ext uri="{FF2B5EF4-FFF2-40B4-BE49-F238E27FC236}">
                    <a16:creationId xmlns:a16="http://schemas.microsoft.com/office/drawing/2014/main" id="{C5622146-3A44-4264-BF02-C122D0C293A4}"/>
                  </a:ext>
                </a:extLst>
              </p:cNvPr>
              <p:cNvSpPr/>
              <p:nvPr/>
            </p:nvSpPr>
            <p:spPr bwMode="auto">
              <a:xfrm>
                <a:off x="6322450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楕円 824">
                <a:extLst>
                  <a:ext uri="{FF2B5EF4-FFF2-40B4-BE49-F238E27FC236}">
                    <a16:creationId xmlns:a16="http://schemas.microsoft.com/office/drawing/2014/main" id="{8A1FC3F1-E08C-415F-833C-9CCE935CD9AB}"/>
                  </a:ext>
                </a:extLst>
              </p:cNvPr>
              <p:cNvSpPr/>
              <p:nvPr/>
            </p:nvSpPr>
            <p:spPr bwMode="auto">
              <a:xfrm>
                <a:off x="6925700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6" name="楕円 825">
                <a:extLst>
                  <a:ext uri="{FF2B5EF4-FFF2-40B4-BE49-F238E27FC236}">
                    <a16:creationId xmlns:a16="http://schemas.microsoft.com/office/drawing/2014/main" id="{7E543CA3-A8D2-416D-AAAB-CF46723B9B88}"/>
                  </a:ext>
                </a:extLst>
              </p:cNvPr>
              <p:cNvSpPr/>
              <p:nvPr/>
            </p:nvSpPr>
            <p:spPr bwMode="auto">
              <a:xfrm>
                <a:off x="7125725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7" name="楕円 826">
                <a:extLst>
                  <a:ext uri="{FF2B5EF4-FFF2-40B4-BE49-F238E27FC236}">
                    <a16:creationId xmlns:a16="http://schemas.microsoft.com/office/drawing/2014/main" id="{2981282A-DCE4-400D-BD24-F6F663C20992}"/>
                  </a:ext>
                </a:extLst>
              </p:cNvPr>
              <p:cNvSpPr/>
              <p:nvPr/>
            </p:nvSpPr>
            <p:spPr bwMode="auto">
              <a:xfrm>
                <a:off x="7315432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8" name="楕円 827">
                <a:extLst>
                  <a:ext uri="{FF2B5EF4-FFF2-40B4-BE49-F238E27FC236}">
                    <a16:creationId xmlns:a16="http://schemas.microsoft.com/office/drawing/2014/main" id="{DFD3483E-3004-4685-AAC7-E69301AFE666}"/>
                  </a:ext>
                </a:extLst>
              </p:cNvPr>
              <p:cNvSpPr/>
              <p:nvPr/>
            </p:nvSpPr>
            <p:spPr bwMode="auto">
              <a:xfrm>
                <a:off x="7518632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9" name="楕円 828">
                <a:extLst>
                  <a:ext uri="{FF2B5EF4-FFF2-40B4-BE49-F238E27FC236}">
                    <a16:creationId xmlns:a16="http://schemas.microsoft.com/office/drawing/2014/main" id="{F63F123A-76FB-410C-80C9-A554C7F89112}"/>
                  </a:ext>
                </a:extLst>
              </p:cNvPr>
              <p:cNvSpPr/>
              <p:nvPr/>
            </p:nvSpPr>
            <p:spPr bwMode="auto">
              <a:xfrm>
                <a:off x="7718657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0" name="楕円 829">
                <a:extLst>
                  <a:ext uri="{FF2B5EF4-FFF2-40B4-BE49-F238E27FC236}">
                    <a16:creationId xmlns:a16="http://schemas.microsoft.com/office/drawing/2014/main" id="{4FC7F78F-3DEE-45BF-83BF-9928BD746103}"/>
                  </a:ext>
                </a:extLst>
              </p:cNvPr>
              <p:cNvSpPr/>
              <p:nvPr/>
            </p:nvSpPr>
            <p:spPr bwMode="auto">
              <a:xfrm>
                <a:off x="6725220" y="2190373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1" name="楕円 830">
                <a:extLst>
                  <a:ext uri="{FF2B5EF4-FFF2-40B4-BE49-F238E27FC236}">
                    <a16:creationId xmlns:a16="http://schemas.microsoft.com/office/drawing/2014/main" id="{D55AEA3A-B930-4C7C-AA55-2C19725F5E70}"/>
                  </a:ext>
                </a:extLst>
              </p:cNvPr>
              <p:cNvSpPr/>
              <p:nvPr/>
            </p:nvSpPr>
            <p:spPr bwMode="auto">
              <a:xfrm>
                <a:off x="7522939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2" name="楕円 831">
                <a:extLst>
                  <a:ext uri="{FF2B5EF4-FFF2-40B4-BE49-F238E27FC236}">
                    <a16:creationId xmlns:a16="http://schemas.microsoft.com/office/drawing/2014/main" id="{E2C747BB-EFA6-455E-8984-1B7CC20D801B}"/>
                  </a:ext>
                </a:extLst>
              </p:cNvPr>
              <p:cNvSpPr/>
              <p:nvPr/>
            </p:nvSpPr>
            <p:spPr bwMode="auto">
              <a:xfrm>
                <a:off x="7522939" y="2190373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3" name="楕円 832">
                <a:extLst>
                  <a:ext uri="{FF2B5EF4-FFF2-40B4-BE49-F238E27FC236}">
                    <a16:creationId xmlns:a16="http://schemas.microsoft.com/office/drawing/2014/main" id="{9D2D1D73-4499-4C3F-8431-D98DC6014C32}"/>
                  </a:ext>
                </a:extLst>
              </p:cNvPr>
              <p:cNvSpPr/>
              <p:nvPr/>
            </p:nvSpPr>
            <p:spPr bwMode="auto">
              <a:xfrm>
                <a:off x="8325420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4" name="楕円 833">
                <a:extLst>
                  <a:ext uri="{FF2B5EF4-FFF2-40B4-BE49-F238E27FC236}">
                    <a16:creationId xmlns:a16="http://schemas.microsoft.com/office/drawing/2014/main" id="{47C7F9F2-96B2-4445-98E3-C0032919C95D}"/>
                  </a:ext>
                </a:extLst>
              </p:cNvPr>
              <p:cNvSpPr/>
              <p:nvPr/>
            </p:nvSpPr>
            <p:spPr bwMode="auto">
              <a:xfrm>
                <a:off x="8325420" y="2190373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5" name="楕円 834">
                <a:extLst>
                  <a:ext uri="{FF2B5EF4-FFF2-40B4-BE49-F238E27FC236}">
                    <a16:creationId xmlns:a16="http://schemas.microsoft.com/office/drawing/2014/main" id="{5004AF8C-5E4C-455B-A476-4178E3EA8F07}"/>
                  </a:ext>
                </a:extLst>
              </p:cNvPr>
              <p:cNvSpPr/>
              <p:nvPr/>
            </p:nvSpPr>
            <p:spPr bwMode="auto">
              <a:xfrm>
                <a:off x="8523063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6" name="楕円 835">
                <a:extLst>
                  <a:ext uri="{FF2B5EF4-FFF2-40B4-BE49-F238E27FC236}">
                    <a16:creationId xmlns:a16="http://schemas.microsoft.com/office/drawing/2014/main" id="{E4CB4194-6F00-4FC4-98A4-56CFA4B21A25}"/>
                  </a:ext>
                </a:extLst>
              </p:cNvPr>
              <p:cNvSpPr/>
              <p:nvPr/>
            </p:nvSpPr>
            <p:spPr bwMode="auto">
              <a:xfrm>
                <a:off x="8730232" y="19855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7" name="楕円 836">
                <a:extLst>
                  <a:ext uri="{FF2B5EF4-FFF2-40B4-BE49-F238E27FC236}">
                    <a16:creationId xmlns:a16="http://schemas.microsoft.com/office/drawing/2014/main" id="{0ABC22F4-A099-4945-8A8F-3339BC8BB22A}"/>
                  </a:ext>
                </a:extLst>
              </p:cNvPr>
              <p:cNvSpPr/>
              <p:nvPr/>
            </p:nvSpPr>
            <p:spPr bwMode="auto">
              <a:xfrm>
                <a:off x="8915970" y="2190373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8" name="楕円 837">
                <a:extLst>
                  <a:ext uri="{FF2B5EF4-FFF2-40B4-BE49-F238E27FC236}">
                    <a16:creationId xmlns:a16="http://schemas.microsoft.com/office/drawing/2014/main" id="{2EA85924-DF14-480E-BB39-8AF6F2B37B72}"/>
                  </a:ext>
                </a:extLst>
              </p:cNvPr>
              <p:cNvSpPr/>
              <p:nvPr/>
            </p:nvSpPr>
            <p:spPr bwMode="auto">
              <a:xfrm>
                <a:off x="8513201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9" name="楕円 838">
                <a:extLst>
                  <a:ext uri="{FF2B5EF4-FFF2-40B4-BE49-F238E27FC236}">
                    <a16:creationId xmlns:a16="http://schemas.microsoft.com/office/drawing/2014/main" id="{6ABEE0F7-F70F-4DB6-B801-BD4E90A2D477}"/>
                  </a:ext>
                </a:extLst>
              </p:cNvPr>
              <p:cNvSpPr/>
              <p:nvPr/>
            </p:nvSpPr>
            <p:spPr bwMode="auto">
              <a:xfrm>
                <a:off x="8716401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0" name="楕円 839">
                <a:extLst>
                  <a:ext uri="{FF2B5EF4-FFF2-40B4-BE49-F238E27FC236}">
                    <a16:creationId xmlns:a16="http://schemas.microsoft.com/office/drawing/2014/main" id="{14844B3B-A55C-4438-9996-06A87B1BBCD6}"/>
                  </a:ext>
                </a:extLst>
              </p:cNvPr>
              <p:cNvSpPr/>
              <p:nvPr/>
            </p:nvSpPr>
            <p:spPr bwMode="auto">
              <a:xfrm>
                <a:off x="8916426" y="2391985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1" name="楕円 840">
                <a:extLst>
                  <a:ext uri="{FF2B5EF4-FFF2-40B4-BE49-F238E27FC236}">
                    <a16:creationId xmlns:a16="http://schemas.microsoft.com/office/drawing/2014/main" id="{F3A6953F-F7B4-498C-8BD9-C7AED43F20DD}"/>
                  </a:ext>
                </a:extLst>
              </p:cNvPr>
              <p:cNvSpPr/>
              <p:nvPr/>
            </p:nvSpPr>
            <p:spPr bwMode="auto">
              <a:xfrm>
                <a:off x="8323493" y="27848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楕円 841">
                <a:extLst>
                  <a:ext uri="{FF2B5EF4-FFF2-40B4-BE49-F238E27FC236}">
                    <a16:creationId xmlns:a16="http://schemas.microsoft.com/office/drawing/2014/main" id="{9E9A9E52-D0D9-484B-A745-D7BB4B56533C}"/>
                  </a:ext>
                </a:extLst>
              </p:cNvPr>
              <p:cNvSpPr/>
              <p:nvPr/>
            </p:nvSpPr>
            <p:spPr bwMode="auto">
              <a:xfrm>
                <a:off x="8513200" y="27848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楕円 842">
                <a:extLst>
                  <a:ext uri="{FF2B5EF4-FFF2-40B4-BE49-F238E27FC236}">
                    <a16:creationId xmlns:a16="http://schemas.microsoft.com/office/drawing/2014/main" id="{F2D5FB19-4C47-4105-966D-E13E415A1F9C}"/>
                  </a:ext>
                </a:extLst>
              </p:cNvPr>
              <p:cNvSpPr/>
              <p:nvPr/>
            </p:nvSpPr>
            <p:spPr bwMode="auto">
              <a:xfrm>
                <a:off x="8716400" y="27848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楕円 843">
                <a:extLst>
                  <a:ext uri="{FF2B5EF4-FFF2-40B4-BE49-F238E27FC236}">
                    <a16:creationId xmlns:a16="http://schemas.microsoft.com/office/drawing/2014/main" id="{48EE226D-CC13-400E-9565-B278299811EC}"/>
                  </a:ext>
                </a:extLst>
              </p:cNvPr>
              <p:cNvSpPr/>
              <p:nvPr/>
            </p:nvSpPr>
            <p:spPr bwMode="auto">
              <a:xfrm>
                <a:off x="8916425" y="27848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楕円 844">
                <a:extLst>
                  <a:ext uri="{FF2B5EF4-FFF2-40B4-BE49-F238E27FC236}">
                    <a16:creationId xmlns:a16="http://schemas.microsoft.com/office/drawing/2014/main" id="{6393BAF9-3C37-4AE8-B363-550F0538DD54}"/>
                  </a:ext>
                </a:extLst>
              </p:cNvPr>
              <p:cNvSpPr/>
              <p:nvPr/>
            </p:nvSpPr>
            <p:spPr bwMode="auto">
              <a:xfrm>
                <a:off x="7523393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6" name="楕円 845">
                <a:extLst>
                  <a:ext uri="{FF2B5EF4-FFF2-40B4-BE49-F238E27FC236}">
                    <a16:creationId xmlns:a16="http://schemas.microsoft.com/office/drawing/2014/main" id="{BDD796AE-61CC-43ED-8E5E-E955E328F3EC}"/>
                  </a:ext>
                </a:extLst>
              </p:cNvPr>
              <p:cNvSpPr/>
              <p:nvPr/>
            </p:nvSpPr>
            <p:spPr bwMode="auto">
              <a:xfrm>
                <a:off x="7713100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7" name="楕円 846">
                <a:extLst>
                  <a:ext uri="{FF2B5EF4-FFF2-40B4-BE49-F238E27FC236}">
                    <a16:creationId xmlns:a16="http://schemas.microsoft.com/office/drawing/2014/main" id="{F25DD3C2-A193-4316-B407-D925ECC98CC0}"/>
                  </a:ext>
                </a:extLst>
              </p:cNvPr>
              <p:cNvSpPr/>
              <p:nvPr/>
            </p:nvSpPr>
            <p:spPr bwMode="auto">
              <a:xfrm>
                <a:off x="7916300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8" name="楕円 847">
                <a:extLst>
                  <a:ext uri="{FF2B5EF4-FFF2-40B4-BE49-F238E27FC236}">
                    <a16:creationId xmlns:a16="http://schemas.microsoft.com/office/drawing/2014/main" id="{FE776F73-6ADD-4C73-9D6D-BB5F1599CAE9}"/>
                  </a:ext>
                </a:extLst>
              </p:cNvPr>
              <p:cNvSpPr/>
              <p:nvPr/>
            </p:nvSpPr>
            <p:spPr bwMode="auto">
              <a:xfrm>
                <a:off x="8116325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楕円 848">
                <a:extLst>
                  <a:ext uri="{FF2B5EF4-FFF2-40B4-BE49-F238E27FC236}">
                    <a16:creationId xmlns:a16="http://schemas.microsoft.com/office/drawing/2014/main" id="{712F3497-B477-40AA-B57C-E901C01097EE}"/>
                  </a:ext>
                </a:extLst>
              </p:cNvPr>
              <p:cNvSpPr/>
              <p:nvPr/>
            </p:nvSpPr>
            <p:spPr bwMode="auto">
              <a:xfrm>
                <a:off x="7720243" y="43977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0" name="楕円 849">
                <a:extLst>
                  <a:ext uri="{FF2B5EF4-FFF2-40B4-BE49-F238E27FC236}">
                    <a16:creationId xmlns:a16="http://schemas.microsoft.com/office/drawing/2014/main" id="{617E76EE-313D-4832-8AC0-0AC7667C51AF}"/>
                  </a:ext>
                </a:extLst>
              </p:cNvPr>
              <p:cNvSpPr/>
              <p:nvPr/>
            </p:nvSpPr>
            <p:spPr bwMode="auto">
              <a:xfrm>
                <a:off x="7909950" y="43977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1" name="楕円 850">
                <a:extLst>
                  <a:ext uri="{FF2B5EF4-FFF2-40B4-BE49-F238E27FC236}">
                    <a16:creationId xmlns:a16="http://schemas.microsoft.com/office/drawing/2014/main" id="{AEDF00DB-0DE2-469D-BE4D-94F80287B2BF}"/>
                  </a:ext>
                </a:extLst>
              </p:cNvPr>
              <p:cNvSpPr/>
              <p:nvPr/>
            </p:nvSpPr>
            <p:spPr bwMode="auto">
              <a:xfrm>
                <a:off x="8113150" y="43977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2" name="楕円 851">
                <a:extLst>
                  <a:ext uri="{FF2B5EF4-FFF2-40B4-BE49-F238E27FC236}">
                    <a16:creationId xmlns:a16="http://schemas.microsoft.com/office/drawing/2014/main" id="{C6DA2CB3-6269-4CFC-9347-3CBBA0B50C42}"/>
                  </a:ext>
                </a:extLst>
              </p:cNvPr>
              <p:cNvSpPr/>
              <p:nvPr/>
            </p:nvSpPr>
            <p:spPr bwMode="auto">
              <a:xfrm>
                <a:off x="8313175" y="43977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3" name="楕円 852">
                <a:extLst>
                  <a:ext uri="{FF2B5EF4-FFF2-40B4-BE49-F238E27FC236}">
                    <a16:creationId xmlns:a16="http://schemas.microsoft.com/office/drawing/2014/main" id="{8A770062-85A8-4723-898C-06217C4E1400}"/>
                  </a:ext>
                </a:extLst>
              </p:cNvPr>
              <p:cNvSpPr/>
              <p:nvPr/>
            </p:nvSpPr>
            <p:spPr bwMode="auto">
              <a:xfrm>
                <a:off x="8325875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4" name="楕円 853">
                <a:extLst>
                  <a:ext uri="{FF2B5EF4-FFF2-40B4-BE49-F238E27FC236}">
                    <a16:creationId xmlns:a16="http://schemas.microsoft.com/office/drawing/2014/main" id="{6FFFD0AC-A1A1-4AD6-94F6-29377C8B790A}"/>
                  </a:ext>
                </a:extLst>
              </p:cNvPr>
              <p:cNvSpPr/>
              <p:nvPr/>
            </p:nvSpPr>
            <p:spPr bwMode="auto">
              <a:xfrm>
                <a:off x="8529075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5" name="楕円 854">
                <a:extLst>
                  <a:ext uri="{FF2B5EF4-FFF2-40B4-BE49-F238E27FC236}">
                    <a16:creationId xmlns:a16="http://schemas.microsoft.com/office/drawing/2014/main" id="{B0052812-0CA5-4F8E-BA94-B87B99A55338}"/>
                  </a:ext>
                </a:extLst>
              </p:cNvPr>
              <p:cNvSpPr/>
              <p:nvPr/>
            </p:nvSpPr>
            <p:spPr bwMode="auto">
              <a:xfrm>
                <a:off x="8729100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6" name="楕円 855">
                <a:extLst>
                  <a:ext uri="{FF2B5EF4-FFF2-40B4-BE49-F238E27FC236}">
                    <a16:creationId xmlns:a16="http://schemas.microsoft.com/office/drawing/2014/main" id="{2936B40D-AAD9-473E-AFE2-953CB97D92B6}"/>
                  </a:ext>
                </a:extLst>
              </p:cNvPr>
              <p:cNvSpPr/>
              <p:nvPr/>
            </p:nvSpPr>
            <p:spPr bwMode="auto">
              <a:xfrm>
                <a:off x="7725800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7" name="楕円 856">
                <a:extLst>
                  <a:ext uri="{FF2B5EF4-FFF2-40B4-BE49-F238E27FC236}">
                    <a16:creationId xmlns:a16="http://schemas.microsoft.com/office/drawing/2014/main" id="{92F804DB-5FBC-470D-9279-0BD89003B865}"/>
                  </a:ext>
                </a:extLst>
              </p:cNvPr>
              <p:cNvSpPr/>
              <p:nvPr/>
            </p:nvSpPr>
            <p:spPr bwMode="auto">
              <a:xfrm>
                <a:off x="7929000" y="47914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8" name="楕円 857">
                <a:extLst>
                  <a:ext uri="{FF2B5EF4-FFF2-40B4-BE49-F238E27FC236}">
                    <a16:creationId xmlns:a16="http://schemas.microsoft.com/office/drawing/2014/main" id="{9D03C3CB-FE87-45F0-9354-8006460A6E1C}"/>
                  </a:ext>
                </a:extLst>
              </p:cNvPr>
              <p:cNvSpPr/>
              <p:nvPr/>
            </p:nvSpPr>
            <p:spPr bwMode="auto">
              <a:xfrm>
                <a:off x="7119375" y="37881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9" name="楕円 858">
                <a:extLst>
                  <a:ext uri="{FF2B5EF4-FFF2-40B4-BE49-F238E27FC236}">
                    <a16:creationId xmlns:a16="http://schemas.microsoft.com/office/drawing/2014/main" id="{B0C1A0C4-6F58-4968-873A-A8CD685940FF}"/>
                  </a:ext>
                </a:extLst>
              </p:cNvPr>
              <p:cNvSpPr/>
              <p:nvPr/>
            </p:nvSpPr>
            <p:spPr bwMode="auto">
              <a:xfrm>
                <a:off x="7322575" y="37881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0" name="楕円 859">
                <a:extLst>
                  <a:ext uri="{FF2B5EF4-FFF2-40B4-BE49-F238E27FC236}">
                    <a16:creationId xmlns:a16="http://schemas.microsoft.com/office/drawing/2014/main" id="{EEF7F3D0-F3E3-45CE-B1C2-4BFFBFC9F018}"/>
                  </a:ext>
                </a:extLst>
              </p:cNvPr>
              <p:cNvSpPr/>
              <p:nvPr/>
            </p:nvSpPr>
            <p:spPr bwMode="auto">
              <a:xfrm>
                <a:off x="7522600" y="37881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24DF958D-D28A-490F-A722-5EB58C459EE9}"/>
                  </a:ext>
                </a:extLst>
              </p:cNvPr>
              <p:cNvSpPr/>
              <p:nvPr/>
            </p:nvSpPr>
            <p:spPr bwMode="auto">
              <a:xfrm>
                <a:off x="7119375" y="35849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2" name="楕円 861">
                <a:extLst>
                  <a:ext uri="{FF2B5EF4-FFF2-40B4-BE49-F238E27FC236}">
                    <a16:creationId xmlns:a16="http://schemas.microsoft.com/office/drawing/2014/main" id="{745CDE2E-2077-4AB0-835B-F0330F0177B6}"/>
                  </a:ext>
                </a:extLst>
              </p:cNvPr>
              <p:cNvSpPr/>
              <p:nvPr/>
            </p:nvSpPr>
            <p:spPr bwMode="auto">
              <a:xfrm>
                <a:off x="7522600" y="35849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EB857E1C-4101-4D46-BCCB-5536692E5FBA}"/>
                  </a:ext>
                </a:extLst>
              </p:cNvPr>
              <p:cNvSpPr/>
              <p:nvPr/>
            </p:nvSpPr>
            <p:spPr bwMode="auto">
              <a:xfrm>
                <a:off x="7119375" y="29880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0DF0B840-31D5-49F8-8059-B63F7D54D6F7}"/>
                  </a:ext>
                </a:extLst>
              </p:cNvPr>
              <p:cNvSpPr/>
              <p:nvPr/>
            </p:nvSpPr>
            <p:spPr bwMode="auto">
              <a:xfrm>
                <a:off x="7322575" y="29880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5" name="楕円 864">
                <a:extLst>
                  <a:ext uri="{FF2B5EF4-FFF2-40B4-BE49-F238E27FC236}">
                    <a16:creationId xmlns:a16="http://schemas.microsoft.com/office/drawing/2014/main" id="{4733BE91-B14C-43B3-BB4C-5BA0FDD20078}"/>
                  </a:ext>
                </a:extLst>
              </p:cNvPr>
              <p:cNvSpPr/>
              <p:nvPr/>
            </p:nvSpPr>
            <p:spPr bwMode="auto">
              <a:xfrm>
                <a:off x="7522600" y="29880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6" name="楕円 865">
                <a:extLst>
                  <a:ext uri="{FF2B5EF4-FFF2-40B4-BE49-F238E27FC236}">
                    <a16:creationId xmlns:a16="http://schemas.microsoft.com/office/drawing/2014/main" id="{9AF775F9-171C-4675-BCF5-5A38D205ABAA}"/>
                  </a:ext>
                </a:extLst>
              </p:cNvPr>
              <p:cNvSpPr/>
              <p:nvPr/>
            </p:nvSpPr>
            <p:spPr bwMode="auto">
              <a:xfrm>
                <a:off x="7119375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3FF38A05-613E-49AB-A011-EDD8EAED8B08}"/>
                  </a:ext>
                </a:extLst>
              </p:cNvPr>
              <p:cNvSpPr/>
              <p:nvPr/>
            </p:nvSpPr>
            <p:spPr bwMode="auto">
              <a:xfrm>
                <a:off x="7522600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8" name="楕円 867">
                <a:extLst>
                  <a:ext uri="{FF2B5EF4-FFF2-40B4-BE49-F238E27FC236}">
                    <a16:creationId xmlns:a16="http://schemas.microsoft.com/office/drawing/2014/main" id="{C1C07EC0-1B0C-4DF7-850D-F4D4866A51EA}"/>
                  </a:ext>
                </a:extLst>
              </p:cNvPr>
              <p:cNvSpPr/>
              <p:nvPr/>
            </p:nvSpPr>
            <p:spPr bwMode="auto">
              <a:xfrm>
                <a:off x="8119500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9" name="楕円 868">
                <a:extLst>
                  <a:ext uri="{FF2B5EF4-FFF2-40B4-BE49-F238E27FC236}">
                    <a16:creationId xmlns:a16="http://schemas.microsoft.com/office/drawing/2014/main" id="{9BB685E6-8D8B-4A41-813B-E2DC3E015909}"/>
                  </a:ext>
                </a:extLst>
              </p:cNvPr>
              <p:cNvSpPr/>
              <p:nvPr/>
            </p:nvSpPr>
            <p:spPr bwMode="auto">
              <a:xfrm>
                <a:off x="8929125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0" name="楕円 869">
                <a:extLst>
                  <a:ext uri="{FF2B5EF4-FFF2-40B4-BE49-F238E27FC236}">
                    <a16:creationId xmlns:a16="http://schemas.microsoft.com/office/drawing/2014/main" id="{2E9BB0F7-D83F-4D7E-B9EA-973CB32A4B00}"/>
                  </a:ext>
                </a:extLst>
              </p:cNvPr>
              <p:cNvSpPr/>
              <p:nvPr/>
            </p:nvSpPr>
            <p:spPr bwMode="auto">
              <a:xfrm>
                <a:off x="6525650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FB4425DA-5AE2-43A9-A26C-4A929B96ED55}"/>
                  </a:ext>
                </a:extLst>
              </p:cNvPr>
              <p:cNvSpPr/>
              <p:nvPr/>
            </p:nvSpPr>
            <p:spPr bwMode="auto">
              <a:xfrm>
                <a:off x="5925575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2" name="楕円 871">
                <a:extLst>
                  <a:ext uri="{FF2B5EF4-FFF2-40B4-BE49-F238E27FC236}">
                    <a16:creationId xmlns:a16="http://schemas.microsoft.com/office/drawing/2014/main" id="{4CD4F5C9-4E40-4EB7-BF25-04E1117667A3}"/>
                  </a:ext>
                </a:extLst>
              </p:cNvPr>
              <p:cNvSpPr/>
              <p:nvPr/>
            </p:nvSpPr>
            <p:spPr bwMode="auto">
              <a:xfrm>
                <a:off x="6125600" y="25943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3" name="楕円 872">
                <a:extLst>
                  <a:ext uri="{FF2B5EF4-FFF2-40B4-BE49-F238E27FC236}">
                    <a16:creationId xmlns:a16="http://schemas.microsoft.com/office/drawing/2014/main" id="{7237D69F-F3F2-4ADB-9A24-ABC0BF207A85}"/>
                  </a:ext>
                </a:extLst>
              </p:cNvPr>
              <p:cNvSpPr/>
              <p:nvPr/>
            </p:nvSpPr>
            <p:spPr bwMode="auto">
              <a:xfrm>
                <a:off x="6125600" y="27880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930CA03F-9F1C-48C7-AA35-BE18B032E348}"/>
                  </a:ext>
                </a:extLst>
              </p:cNvPr>
              <p:cNvSpPr/>
              <p:nvPr/>
            </p:nvSpPr>
            <p:spPr bwMode="auto">
              <a:xfrm>
                <a:off x="6125600" y="29912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71528771-40ED-4D2A-BE71-0FAFF1D44C68}"/>
                  </a:ext>
                </a:extLst>
              </p:cNvPr>
              <p:cNvSpPr/>
              <p:nvPr/>
            </p:nvSpPr>
            <p:spPr bwMode="auto">
              <a:xfrm>
                <a:off x="5922400" y="29912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8FDC906D-99B4-46EF-807B-EC45DEA94291}"/>
                  </a:ext>
                </a:extLst>
              </p:cNvPr>
              <p:cNvSpPr/>
              <p:nvPr/>
            </p:nvSpPr>
            <p:spPr bwMode="auto">
              <a:xfrm>
                <a:off x="6319275" y="27880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2F1869E4-A32B-45F1-B5E6-FDC15DFD91F3}"/>
                  </a:ext>
                </a:extLst>
              </p:cNvPr>
              <p:cNvSpPr/>
              <p:nvPr/>
            </p:nvSpPr>
            <p:spPr bwMode="auto">
              <a:xfrm>
                <a:off x="6522475" y="27880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8" name="楕円 877">
                <a:extLst>
                  <a:ext uri="{FF2B5EF4-FFF2-40B4-BE49-F238E27FC236}">
                    <a16:creationId xmlns:a16="http://schemas.microsoft.com/office/drawing/2014/main" id="{384EA129-E17E-44B0-B596-7B9199D250B2}"/>
                  </a:ext>
                </a:extLst>
              </p:cNvPr>
              <p:cNvSpPr/>
              <p:nvPr/>
            </p:nvSpPr>
            <p:spPr bwMode="auto">
              <a:xfrm>
                <a:off x="7119375" y="279441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4FEFAE95-A991-4187-B8DF-4E29E49927B9}"/>
                  </a:ext>
                </a:extLst>
              </p:cNvPr>
              <p:cNvSpPr/>
              <p:nvPr/>
            </p:nvSpPr>
            <p:spPr bwMode="auto">
              <a:xfrm>
                <a:off x="8525900" y="298809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ECFC209F-E08A-4BFB-87F3-AF59C9BC79CA}"/>
                  </a:ext>
                </a:extLst>
              </p:cNvPr>
              <p:cNvSpPr/>
              <p:nvPr/>
            </p:nvSpPr>
            <p:spPr bwMode="auto">
              <a:xfrm>
                <a:off x="8323493" y="31976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F5C014DF-7909-482D-8920-235375823E54}"/>
                  </a:ext>
                </a:extLst>
              </p:cNvPr>
              <p:cNvSpPr/>
              <p:nvPr/>
            </p:nvSpPr>
            <p:spPr bwMode="auto">
              <a:xfrm>
                <a:off x="8513200" y="31976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2" name="楕円 881">
                <a:extLst>
                  <a:ext uri="{FF2B5EF4-FFF2-40B4-BE49-F238E27FC236}">
                    <a16:creationId xmlns:a16="http://schemas.microsoft.com/office/drawing/2014/main" id="{082355E2-334C-44C8-B08D-DB87A2260AC1}"/>
                  </a:ext>
                </a:extLst>
              </p:cNvPr>
              <p:cNvSpPr/>
              <p:nvPr/>
            </p:nvSpPr>
            <p:spPr bwMode="auto">
              <a:xfrm>
                <a:off x="8323493" y="34008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3" name="楕円 882">
                <a:extLst>
                  <a:ext uri="{FF2B5EF4-FFF2-40B4-BE49-F238E27FC236}">
                    <a16:creationId xmlns:a16="http://schemas.microsoft.com/office/drawing/2014/main" id="{B191AACE-6B7C-4611-83B8-370F342E9739}"/>
                  </a:ext>
                </a:extLst>
              </p:cNvPr>
              <p:cNvSpPr/>
              <p:nvPr/>
            </p:nvSpPr>
            <p:spPr bwMode="auto">
              <a:xfrm>
                <a:off x="8323493" y="35881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4" name="楕円 883">
                <a:extLst>
                  <a:ext uri="{FF2B5EF4-FFF2-40B4-BE49-F238E27FC236}">
                    <a16:creationId xmlns:a16="http://schemas.microsoft.com/office/drawing/2014/main" id="{253AE38D-E93A-4AA4-99D4-1F6BC05EC0C6}"/>
                  </a:ext>
                </a:extLst>
              </p:cNvPr>
              <p:cNvSpPr/>
              <p:nvPr/>
            </p:nvSpPr>
            <p:spPr bwMode="auto">
              <a:xfrm>
                <a:off x="8323493" y="37913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5" name="楕円 884">
                <a:extLst>
                  <a:ext uri="{FF2B5EF4-FFF2-40B4-BE49-F238E27FC236}">
                    <a16:creationId xmlns:a16="http://schemas.microsoft.com/office/drawing/2014/main" id="{40863671-4C9B-45C0-9C75-19DA5826E070}"/>
                  </a:ext>
                </a:extLst>
              </p:cNvPr>
              <p:cNvSpPr/>
              <p:nvPr/>
            </p:nvSpPr>
            <p:spPr bwMode="auto">
              <a:xfrm>
                <a:off x="8526693" y="37913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6" name="楕円 885">
                <a:extLst>
                  <a:ext uri="{FF2B5EF4-FFF2-40B4-BE49-F238E27FC236}">
                    <a16:creationId xmlns:a16="http://schemas.microsoft.com/office/drawing/2014/main" id="{E610AD80-08E9-419C-A29D-1B14DF0D5CE5}"/>
                  </a:ext>
                </a:extLst>
              </p:cNvPr>
              <p:cNvSpPr/>
              <p:nvPr/>
            </p:nvSpPr>
            <p:spPr bwMode="auto">
              <a:xfrm>
                <a:off x="8917218" y="37913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7" name="楕円 886">
                <a:extLst>
                  <a:ext uri="{FF2B5EF4-FFF2-40B4-BE49-F238E27FC236}">
                    <a16:creationId xmlns:a16="http://schemas.microsoft.com/office/drawing/2014/main" id="{E02640C2-C5A7-4A6F-87A4-1C2B508A43DC}"/>
                  </a:ext>
                </a:extLst>
              </p:cNvPr>
              <p:cNvSpPr/>
              <p:nvPr/>
            </p:nvSpPr>
            <p:spPr bwMode="auto">
              <a:xfrm>
                <a:off x="8323493" y="39977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8" name="楕円 887">
                <a:extLst>
                  <a:ext uri="{FF2B5EF4-FFF2-40B4-BE49-F238E27FC236}">
                    <a16:creationId xmlns:a16="http://schemas.microsoft.com/office/drawing/2014/main" id="{E7A4A3CB-E5F6-4C55-8E76-9CF1F2C39DC2}"/>
                  </a:ext>
                </a:extLst>
              </p:cNvPr>
              <p:cNvSpPr/>
              <p:nvPr/>
            </p:nvSpPr>
            <p:spPr bwMode="auto">
              <a:xfrm>
                <a:off x="6125600" y="318042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9" name="楕円 888">
                <a:extLst>
                  <a:ext uri="{FF2B5EF4-FFF2-40B4-BE49-F238E27FC236}">
                    <a16:creationId xmlns:a16="http://schemas.microsoft.com/office/drawing/2014/main" id="{0A189D4E-8B08-48A1-8525-244E7E2BE39F}"/>
                  </a:ext>
                </a:extLst>
              </p:cNvPr>
              <p:cNvSpPr/>
              <p:nvPr/>
            </p:nvSpPr>
            <p:spPr bwMode="auto">
              <a:xfrm>
                <a:off x="6319275" y="318042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0" name="楕円 889">
                <a:extLst>
                  <a:ext uri="{FF2B5EF4-FFF2-40B4-BE49-F238E27FC236}">
                    <a16:creationId xmlns:a16="http://schemas.microsoft.com/office/drawing/2014/main" id="{B27F999C-4D93-4837-8F5E-372E1FE49B1C}"/>
                  </a:ext>
                </a:extLst>
              </p:cNvPr>
              <p:cNvSpPr/>
              <p:nvPr/>
            </p:nvSpPr>
            <p:spPr bwMode="auto">
              <a:xfrm>
                <a:off x="6522475" y="318042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1" name="楕円 890">
                <a:extLst>
                  <a:ext uri="{FF2B5EF4-FFF2-40B4-BE49-F238E27FC236}">
                    <a16:creationId xmlns:a16="http://schemas.microsoft.com/office/drawing/2014/main" id="{74F171F1-4EA4-406C-B6C4-A09950984B64}"/>
                  </a:ext>
                </a:extLst>
              </p:cNvPr>
              <p:cNvSpPr/>
              <p:nvPr/>
            </p:nvSpPr>
            <p:spPr bwMode="auto">
              <a:xfrm>
                <a:off x="6331975" y="35836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2" name="楕円 891">
                <a:extLst>
                  <a:ext uri="{FF2B5EF4-FFF2-40B4-BE49-F238E27FC236}">
                    <a16:creationId xmlns:a16="http://schemas.microsoft.com/office/drawing/2014/main" id="{3AE34D42-FF78-4409-902C-5EBDC4A375FB}"/>
                  </a:ext>
                </a:extLst>
              </p:cNvPr>
              <p:cNvSpPr/>
              <p:nvPr/>
            </p:nvSpPr>
            <p:spPr bwMode="auto">
              <a:xfrm>
                <a:off x="6525650" y="35836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楕円 892">
                <a:extLst>
                  <a:ext uri="{FF2B5EF4-FFF2-40B4-BE49-F238E27FC236}">
                    <a16:creationId xmlns:a16="http://schemas.microsoft.com/office/drawing/2014/main" id="{5FF8AE64-962B-4F48-9E01-84374E331543}"/>
                  </a:ext>
                </a:extLst>
              </p:cNvPr>
              <p:cNvSpPr/>
              <p:nvPr/>
            </p:nvSpPr>
            <p:spPr bwMode="auto">
              <a:xfrm>
                <a:off x="6728850" y="35836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4" name="楕円 893">
                <a:extLst>
                  <a:ext uri="{FF2B5EF4-FFF2-40B4-BE49-F238E27FC236}">
                    <a16:creationId xmlns:a16="http://schemas.microsoft.com/office/drawing/2014/main" id="{5D8DA570-F33A-4DEE-A1F8-3A7580ED8C79}"/>
                  </a:ext>
                </a:extLst>
              </p:cNvPr>
              <p:cNvSpPr/>
              <p:nvPr/>
            </p:nvSpPr>
            <p:spPr bwMode="auto">
              <a:xfrm>
                <a:off x="6728850" y="37995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5" name="楕円 894">
                <a:extLst>
                  <a:ext uri="{FF2B5EF4-FFF2-40B4-BE49-F238E27FC236}">
                    <a16:creationId xmlns:a16="http://schemas.microsoft.com/office/drawing/2014/main" id="{BF9DC1CA-FFEA-4668-9AD3-C4A31EBDA68E}"/>
                  </a:ext>
                </a:extLst>
              </p:cNvPr>
              <p:cNvSpPr/>
              <p:nvPr/>
            </p:nvSpPr>
            <p:spPr bwMode="auto">
              <a:xfrm>
                <a:off x="6728850" y="39995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6" name="楕円 895">
                <a:extLst>
                  <a:ext uri="{FF2B5EF4-FFF2-40B4-BE49-F238E27FC236}">
                    <a16:creationId xmlns:a16="http://schemas.microsoft.com/office/drawing/2014/main" id="{97D95200-17F5-4126-A66B-9AA23AB6709E}"/>
                  </a:ext>
                </a:extLst>
              </p:cNvPr>
              <p:cNvSpPr/>
              <p:nvPr/>
            </p:nvSpPr>
            <p:spPr bwMode="auto">
              <a:xfrm>
                <a:off x="6525650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7" name="楕円 896">
                <a:extLst>
                  <a:ext uri="{FF2B5EF4-FFF2-40B4-BE49-F238E27FC236}">
                    <a16:creationId xmlns:a16="http://schemas.microsoft.com/office/drawing/2014/main" id="{4FD4275B-ECFB-4778-8B4F-776FFBA4EBAD}"/>
                  </a:ext>
                </a:extLst>
              </p:cNvPr>
              <p:cNvSpPr/>
              <p:nvPr/>
            </p:nvSpPr>
            <p:spPr bwMode="auto">
              <a:xfrm>
                <a:off x="6719325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8" name="楕円 897">
                <a:extLst>
                  <a:ext uri="{FF2B5EF4-FFF2-40B4-BE49-F238E27FC236}">
                    <a16:creationId xmlns:a16="http://schemas.microsoft.com/office/drawing/2014/main" id="{4E0DF96A-D616-43ED-853E-CE9C004725BF}"/>
                  </a:ext>
                </a:extLst>
              </p:cNvPr>
              <p:cNvSpPr/>
              <p:nvPr/>
            </p:nvSpPr>
            <p:spPr bwMode="auto">
              <a:xfrm>
                <a:off x="6922525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82A231C6-924E-4667-9DEE-3FFDB76D3EB8}"/>
                  </a:ext>
                </a:extLst>
              </p:cNvPr>
              <p:cNvSpPr/>
              <p:nvPr/>
            </p:nvSpPr>
            <p:spPr bwMode="auto">
              <a:xfrm>
                <a:off x="6128775" y="43932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A7E2AF23-A0E6-4EB2-9E75-647327ECA06B}"/>
                  </a:ext>
                </a:extLst>
              </p:cNvPr>
              <p:cNvSpPr/>
              <p:nvPr/>
            </p:nvSpPr>
            <p:spPr bwMode="auto">
              <a:xfrm>
                <a:off x="6322450" y="43932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B53A33A6-CD1E-42AB-B894-35F002072B52}"/>
                  </a:ext>
                </a:extLst>
              </p:cNvPr>
              <p:cNvSpPr/>
              <p:nvPr/>
            </p:nvSpPr>
            <p:spPr bwMode="auto">
              <a:xfrm>
                <a:off x="6325625" y="459330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2" name="楕円 901">
                <a:extLst>
                  <a:ext uri="{FF2B5EF4-FFF2-40B4-BE49-F238E27FC236}">
                    <a16:creationId xmlns:a16="http://schemas.microsoft.com/office/drawing/2014/main" id="{BCA1EE12-178A-47DA-A16E-0F5F1B908E35}"/>
                  </a:ext>
                </a:extLst>
              </p:cNvPr>
              <p:cNvSpPr/>
              <p:nvPr/>
            </p:nvSpPr>
            <p:spPr bwMode="auto">
              <a:xfrm>
                <a:off x="6519300" y="459330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3F70AD1B-631C-4D2B-B7CC-3A1A2C70FE61}"/>
                  </a:ext>
                </a:extLst>
              </p:cNvPr>
              <p:cNvSpPr/>
              <p:nvPr/>
            </p:nvSpPr>
            <p:spPr bwMode="auto">
              <a:xfrm>
                <a:off x="5716025" y="45837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4" name="楕円 903">
                <a:extLst>
                  <a:ext uri="{FF2B5EF4-FFF2-40B4-BE49-F238E27FC236}">
                    <a16:creationId xmlns:a16="http://schemas.microsoft.com/office/drawing/2014/main" id="{63152AEF-9055-4C5E-859D-3A04081A26E9}"/>
                  </a:ext>
                </a:extLst>
              </p:cNvPr>
              <p:cNvSpPr/>
              <p:nvPr/>
            </p:nvSpPr>
            <p:spPr bwMode="auto">
              <a:xfrm>
                <a:off x="5909700" y="45837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5" name="楕円 904">
                <a:extLst>
                  <a:ext uri="{FF2B5EF4-FFF2-40B4-BE49-F238E27FC236}">
                    <a16:creationId xmlns:a16="http://schemas.microsoft.com/office/drawing/2014/main" id="{714D3174-BCA3-467E-8090-DA979BBCFB46}"/>
                  </a:ext>
                </a:extLst>
              </p:cNvPr>
              <p:cNvSpPr/>
              <p:nvPr/>
            </p:nvSpPr>
            <p:spPr bwMode="auto">
              <a:xfrm>
                <a:off x="5935100" y="37868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C9FD533A-1DDD-45AF-B0EA-5FB45CFE09B1}"/>
                  </a:ext>
                </a:extLst>
              </p:cNvPr>
              <p:cNvSpPr/>
              <p:nvPr/>
            </p:nvSpPr>
            <p:spPr bwMode="auto">
              <a:xfrm>
                <a:off x="6128775" y="378685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7" name="楕円 906">
                <a:extLst>
                  <a:ext uri="{FF2B5EF4-FFF2-40B4-BE49-F238E27FC236}">
                    <a16:creationId xmlns:a16="http://schemas.microsoft.com/office/drawing/2014/main" id="{A1ECFDF8-E257-42E3-9D67-2EBF31B6DCAD}"/>
                  </a:ext>
                </a:extLst>
              </p:cNvPr>
              <p:cNvSpPr/>
              <p:nvPr/>
            </p:nvSpPr>
            <p:spPr bwMode="auto">
              <a:xfrm>
                <a:off x="5319943" y="35913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8" name="楕円 907">
                <a:extLst>
                  <a:ext uri="{FF2B5EF4-FFF2-40B4-BE49-F238E27FC236}">
                    <a16:creationId xmlns:a16="http://schemas.microsoft.com/office/drawing/2014/main" id="{B1DDD2F3-AD8C-4D97-A30B-FFCC85E5FF02}"/>
                  </a:ext>
                </a:extLst>
              </p:cNvPr>
              <p:cNvSpPr/>
              <p:nvPr/>
            </p:nvSpPr>
            <p:spPr bwMode="auto">
              <a:xfrm>
                <a:off x="5509650" y="35913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9" name="楕円 908">
                <a:extLst>
                  <a:ext uri="{FF2B5EF4-FFF2-40B4-BE49-F238E27FC236}">
                    <a16:creationId xmlns:a16="http://schemas.microsoft.com/office/drawing/2014/main" id="{3C473F59-B3B7-42B5-A076-139BA9B595CA}"/>
                  </a:ext>
                </a:extLst>
              </p:cNvPr>
              <p:cNvSpPr/>
              <p:nvPr/>
            </p:nvSpPr>
            <p:spPr bwMode="auto">
              <a:xfrm>
                <a:off x="5712850" y="35913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0" name="楕円 909">
                <a:extLst>
                  <a:ext uri="{FF2B5EF4-FFF2-40B4-BE49-F238E27FC236}">
                    <a16:creationId xmlns:a16="http://schemas.microsoft.com/office/drawing/2014/main" id="{EA2DFE10-4BB9-4BB6-BE71-AAE1ABD3BA2D}"/>
                  </a:ext>
                </a:extLst>
              </p:cNvPr>
              <p:cNvSpPr/>
              <p:nvPr/>
            </p:nvSpPr>
            <p:spPr bwMode="auto">
              <a:xfrm>
                <a:off x="5912875" y="35913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1" name="楕円 910">
                <a:extLst>
                  <a:ext uri="{FF2B5EF4-FFF2-40B4-BE49-F238E27FC236}">
                    <a16:creationId xmlns:a16="http://schemas.microsoft.com/office/drawing/2014/main" id="{B0413C1F-565D-4C18-B7DE-1EDCD5D186AB}"/>
                  </a:ext>
                </a:extLst>
              </p:cNvPr>
              <p:cNvSpPr/>
              <p:nvPr/>
            </p:nvSpPr>
            <p:spPr bwMode="auto">
              <a:xfrm>
                <a:off x="8525900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2" name="楕円 911">
                <a:extLst>
                  <a:ext uri="{FF2B5EF4-FFF2-40B4-BE49-F238E27FC236}">
                    <a16:creationId xmlns:a16="http://schemas.microsoft.com/office/drawing/2014/main" id="{05346AAE-D3D5-4E96-BC23-902EFCA60DBF}"/>
                  </a:ext>
                </a:extLst>
              </p:cNvPr>
              <p:cNvSpPr/>
              <p:nvPr/>
            </p:nvSpPr>
            <p:spPr bwMode="auto">
              <a:xfrm>
                <a:off x="8929125" y="45914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3" name="楕円 912">
                <a:extLst>
                  <a:ext uri="{FF2B5EF4-FFF2-40B4-BE49-F238E27FC236}">
                    <a16:creationId xmlns:a16="http://schemas.microsoft.com/office/drawing/2014/main" id="{21B4EE37-B6A6-4463-8434-17C8F8B7DA10}"/>
                  </a:ext>
                </a:extLst>
              </p:cNvPr>
              <p:cNvSpPr/>
              <p:nvPr/>
            </p:nvSpPr>
            <p:spPr bwMode="auto">
              <a:xfrm>
                <a:off x="8129819" y="41834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4" name="楕円 913">
                <a:extLst>
                  <a:ext uri="{FF2B5EF4-FFF2-40B4-BE49-F238E27FC236}">
                    <a16:creationId xmlns:a16="http://schemas.microsoft.com/office/drawing/2014/main" id="{C0CCFC04-4E59-4470-A6E9-092C690305F8}"/>
                  </a:ext>
                </a:extLst>
              </p:cNvPr>
              <p:cNvSpPr/>
              <p:nvPr/>
            </p:nvSpPr>
            <p:spPr bwMode="auto">
              <a:xfrm>
                <a:off x="7921062" y="37913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5" name="楕円 914">
                <a:extLst>
                  <a:ext uri="{FF2B5EF4-FFF2-40B4-BE49-F238E27FC236}">
                    <a16:creationId xmlns:a16="http://schemas.microsoft.com/office/drawing/2014/main" id="{C252A52B-168D-4B78-97F4-0951AB571914}"/>
                  </a:ext>
                </a:extLst>
              </p:cNvPr>
              <p:cNvSpPr/>
              <p:nvPr/>
            </p:nvSpPr>
            <p:spPr bwMode="auto">
              <a:xfrm>
                <a:off x="7921062" y="39977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6" name="楕円 915">
                <a:extLst>
                  <a:ext uri="{FF2B5EF4-FFF2-40B4-BE49-F238E27FC236}">
                    <a16:creationId xmlns:a16="http://schemas.microsoft.com/office/drawing/2014/main" id="{C5CD6949-EA34-4294-B642-73B8BE1D7AB5}"/>
                  </a:ext>
                </a:extLst>
              </p:cNvPr>
              <p:cNvSpPr/>
              <p:nvPr/>
            </p:nvSpPr>
            <p:spPr bwMode="auto">
              <a:xfrm>
                <a:off x="7522600" y="41882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7" name="楕円 916">
                <a:extLst>
                  <a:ext uri="{FF2B5EF4-FFF2-40B4-BE49-F238E27FC236}">
                    <a16:creationId xmlns:a16="http://schemas.microsoft.com/office/drawing/2014/main" id="{90D114C9-36A8-4E4F-92CB-1A65E3E856F9}"/>
                  </a:ext>
                </a:extLst>
              </p:cNvPr>
              <p:cNvSpPr/>
              <p:nvPr/>
            </p:nvSpPr>
            <p:spPr bwMode="auto">
              <a:xfrm>
                <a:off x="7522600" y="39850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8" name="楕円 917">
                <a:extLst>
                  <a:ext uri="{FF2B5EF4-FFF2-40B4-BE49-F238E27FC236}">
                    <a16:creationId xmlns:a16="http://schemas.microsoft.com/office/drawing/2014/main" id="{2365CA6E-EFDE-47CA-8CA3-59946C9944BE}"/>
                  </a:ext>
                </a:extLst>
              </p:cNvPr>
              <p:cNvSpPr/>
              <p:nvPr/>
            </p:nvSpPr>
            <p:spPr bwMode="auto">
              <a:xfrm>
                <a:off x="6521681" y="39995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9" name="楕円 918">
                <a:extLst>
                  <a:ext uri="{FF2B5EF4-FFF2-40B4-BE49-F238E27FC236}">
                    <a16:creationId xmlns:a16="http://schemas.microsoft.com/office/drawing/2014/main" id="{80BE00B6-D1F3-42EF-9E78-F3088B79C80A}"/>
                  </a:ext>
                </a:extLst>
              </p:cNvPr>
              <p:cNvSpPr/>
              <p:nvPr/>
            </p:nvSpPr>
            <p:spPr bwMode="auto">
              <a:xfrm>
                <a:off x="7320987" y="31976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59365741-C6EA-4111-BCBE-8CDCC5028D4B}"/>
                  </a:ext>
                </a:extLst>
              </p:cNvPr>
              <p:cNvSpPr/>
              <p:nvPr/>
            </p:nvSpPr>
            <p:spPr bwMode="auto">
              <a:xfrm>
                <a:off x="7320987" y="3400841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1" name="楕円 920">
                <a:extLst>
                  <a:ext uri="{FF2B5EF4-FFF2-40B4-BE49-F238E27FC236}">
                    <a16:creationId xmlns:a16="http://schemas.microsoft.com/office/drawing/2014/main" id="{B31A254E-3CB4-4D7B-AF75-5B42B7926394}"/>
                  </a:ext>
                </a:extLst>
              </p:cNvPr>
              <p:cNvSpPr/>
              <p:nvPr/>
            </p:nvSpPr>
            <p:spPr bwMode="auto">
              <a:xfrm>
                <a:off x="5509650" y="339369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2" name="楕円 921">
                <a:extLst>
                  <a:ext uri="{FF2B5EF4-FFF2-40B4-BE49-F238E27FC236}">
                    <a16:creationId xmlns:a16="http://schemas.microsoft.com/office/drawing/2014/main" id="{72EDCD56-E959-4C7E-BABF-DFE896A68378}"/>
                  </a:ext>
                </a:extLst>
              </p:cNvPr>
              <p:cNvSpPr/>
              <p:nvPr/>
            </p:nvSpPr>
            <p:spPr bwMode="auto">
              <a:xfrm>
                <a:off x="5509650" y="3793747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3" name="楕円 922">
                <a:extLst>
                  <a:ext uri="{FF2B5EF4-FFF2-40B4-BE49-F238E27FC236}">
                    <a16:creationId xmlns:a16="http://schemas.microsoft.com/office/drawing/2014/main" id="{09E27E6C-01E8-4C64-80E3-AB53352DB401}"/>
                  </a:ext>
                </a:extLst>
              </p:cNvPr>
              <p:cNvSpPr/>
              <p:nvPr/>
            </p:nvSpPr>
            <p:spPr bwMode="auto">
              <a:xfrm>
                <a:off x="5935100" y="3996404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4" name="楕円 923">
                <a:extLst>
                  <a:ext uri="{FF2B5EF4-FFF2-40B4-BE49-F238E27FC236}">
                    <a16:creationId xmlns:a16="http://schemas.microsoft.com/office/drawing/2014/main" id="{12977149-B483-4A6E-8A9F-6835E5543E43}"/>
                  </a:ext>
                </a:extLst>
              </p:cNvPr>
              <p:cNvSpPr/>
              <p:nvPr/>
            </p:nvSpPr>
            <p:spPr bwMode="auto">
              <a:xfrm>
                <a:off x="6113270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F7628CAA-B81A-4634-9968-B985F7E411FA}"/>
                  </a:ext>
                </a:extLst>
              </p:cNvPr>
              <p:cNvSpPr/>
              <p:nvPr/>
            </p:nvSpPr>
            <p:spPr bwMode="auto">
              <a:xfrm>
                <a:off x="5713645" y="41900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6" name="楕円 925">
                <a:extLst>
                  <a:ext uri="{FF2B5EF4-FFF2-40B4-BE49-F238E27FC236}">
                    <a16:creationId xmlns:a16="http://schemas.microsoft.com/office/drawing/2014/main" id="{5F3D5B2D-9EBD-4B42-972B-641F8C7CEEFD}"/>
                  </a:ext>
                </a:extLst>
              </p:cNvPr>
              <p:cNvSpPr/>
              <p:nvPr/>
            </p:nvSpPr>
            <p:spPr bwMode="auto">
              <a:xfrm>
                <a:off x="6720119" y="4393279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32AA5CB5-5C3D-41D7-AA66-C8BA889A9EC8}"/>
                  </a:ext>
                </a:extLst>
              </p:cNvPr>
              <p:cNvSpPr/>
              <p:nvPr/>
            </p:nvSpPr>
            <p:spPr bwMode="auto">
              <a:xfrm>
                <a:off x="5909700" y="4788566"/>
                <a:ext cx="177848" cy="1778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43919E41-031E-49B3-97C1-0B78B29807BB}"/>
                </a:ext>
              </a:extLst>
            </p:cNvPr>
            <p:cNvGrpSpPr/>
            <p:nvPr/>
          </p:nvGrpSpPr>
          <p:grpSpPr>
            <a:xfrm>
              <a:off x="855503" y="1176227"/>
              <a:ext cx="3786065" cy="3792586"/>
              <a:chOff x="5322728" y="1176227"/>
              <a:chExt cx="3786065" cy="3792586"/>
            </a:xfrm>
          </p:grpSpPr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A959DB00-E9E7-4421-8833-88085069914B}"/>
                  </a:ext>
                </a:extLst>
              </p:cNvPr>
              <p:cNvSpPr/>
              <p:nvPr/>
            </p:nvSpPr>
            <p:spPr bwMode="auto">
              <a:xfrm>
                <a:off x="5918297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6782D1EB-7461-49C1-B800-A832E8106B9B}"/>
                  </a:ext>
                </a:extLst>
              </p:cNvPr>
              <p:cNvSpPr/>
              <p:nvPr/>
            </p:nvSpPr>
            <p:spPr bwMode="auto">
              <a:xfrm>
                <a:off x="6123085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04060462-84AF-431B-8397-E642C241E2EE}"/>
                  </a:ext>
                </a:extLst>
              </p:cNvPr>
              <p:cNvSpPr/>
              <p:nvPr/>
            </p:nvSpPr>
            <p:spPr bwMode="auto">
              <a:xfrm>
                <a:off x="6315966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77744A77-4BC9-47D8-99DF-891B7451FB57}"/>
                  </a:ext>
                </a:extLst>
              </p:cNvPr>
              <p:cNvSpPr/>
              <p:nvPr/>
            </p:nvSpPr>
            <p:spPr bwMode="auto">
              <a:xfrm>
                <a:off x="7312928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2CC957A3-E8CA-4073-9769-653829A18B0A}"/>
                  </a:ext>
                </a:extLst>
              </p:cNvPr>
              <p:cNvSpPr/>
              <p:nvPr/>
            </p:nvSpPr>
            <p:spPr bwMode="auto">
              <a:xfrm>
                <a:off x="7524860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29F67956-16E4-4FC6-A6C7-AC2A2F95E467}"/>
                  </a:ext>
                </a:extLst>
              </p:cNvPr>
              <p:cNvSpPr/>
              <p:nvPr/>
            </p:nvSpPr>
            <p:spPr bwMode="auto">
              <a:xfrm>
                <a:off x="7924910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3F51745F-79CE-456E-A504-833008DE303D}"/>
                  </a:ext>
                </a:extLst>
              </p:cNvPr>
              <p:cNvSpPr/>
              <p:nvPr/>
            </p:nvSpPr>
            <p:spPr bwMode="auto">
              <a:xfrm>
                <a:off x="8322578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2BBDBC91-6875-4875-8FE0-98672964346F}"/>
                  </a:ext>
                </a:extLst>
              </p:cNvPr>
              <p:cNvSpPr/>
              <p:nvPr/>
            </p:nvSpPr>
            <p:spPr bwMode="auto">
              <a:xfrm>
                <a:off x="8527366" y="11762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F2B992A8-6BCE-4F7F-8FBC-01E189BD6FE5}"/>
                  </a:ext>
                </a:extLst>
              </p:cNvPr>
              <p:cNvSpPr/>
              <p:nvPr/>
            </p:nvSpPr>
            <p:spPr bwMode="auto">
              <a:xfrm>
                <a:off x="7718888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FCE66F91-BEC2-4828-A42C-C2666D510108}"/>
                  </a:ext>
                </a:extLst>
              </p:cNvPr>
              <p:cNvSpPr/>
              <p:nvPr/>
            </p:nvSpPr>
            <p:spPr bwMode="auto">
              <a:xfrm>
                <a:off x="7923676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BA756D18-1C8B-4C53-9A4C-CE6A28942140}"/>
                  </a:ext>
                </a:extLst>
              </p:cNvPr>
              <p:cNvSpPr/>
              <p:nvPr/>
            </p:nvSpPr>
            <p:spPr bwMode="auto">
              <a:xfrm>
                <a:off x="8116557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FDC0EA18-5B61-40B6-BFDF-9B12C3F652FC}"/>
                  </a:ext>
                </a:extLst>
              </p:cNvPr>
              <p:cNvSpPr/>
              <p:nvPr/>
            </p:nvSpPr>
            <p:spPr bwMode="auto">
              <a:xfrm>
                <a:off x="8323726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901DCF14-BB5C-48C6-93A3-87B103838E92}"/>
                  </a:ext>
                </a:extLst>
              </p:cNvPr>
              <p:cNvSpPr/>
              <p:nvPr/>
            </p:nvSpPr>
            <p:spPr bwMode="auto">
              <a:xfrm>
                <a:off x="7314076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27D97E19-49B2-47BB-BC03-92BE3D5FF4A9}"/>
                  </a:ext>
                </a:extLst>
              </p:cNvPr>
              <p:cNvSpPr/>
              <p:nvPr/>
            </p:nvSpPr>
            <p:spPr bwMode="auto">
              <a:xfrm>
                <a:off x="6116307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AA5B6616-7A00-4AAC-94A4-028E37F42B43}"/>
                  </a:ext>
                </a:extLst>
              </p:cNvPr>
              <p:cNvSpPr/>
              <p:nvPr/>
            </p:nvSpPr>
            <p:spPr bwMode="auto">
              <a:xfrm>
                <a:off x="5721020" y="13833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C2D7E86E-21B7-433E-A1CD-BB00930CDCBE}"/>
                  </a:ext>
                </a:extLst>
              </p:cNvPr>
              <p:cNvSpPr/>
              <p:nvPr/>
            </p:nvSpPr>
            <p:spPr bwMode="auto">
              <a:xfrm>
                <a:off x="5720182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D191D045-CFBD-458E-A079-0F12B9AF6D02}"/>
                  </a:ext>
                </a:extLst>
              </p:cNvPr>
              <p:cNvSpPr/>
              <p:nvPr/>
            </p:nvSpPr>
            <p:spPr bwMode="auto">
              <a:xfrm>
                <a:off x="5924970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D77CA914-6ADA-4BC3-B166-1A8156AE8B39}"/>
                  </a:ext>
                </a:extLst>
              </p:cNvPr>
              <p:cNvSpPr/>
              <p:nvPr/>
            </p:nvSpPr>
            <p:spPr bwMode="auto">
              <a:xfrm>
                <a:off x="6117851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6C0AAC51-864A-4BA7-AD62-564DADEAEF42}"/>
                  </a:ext>
                </a:extLst>
              </p:cNvPr>
              <p:cNvSpPr/>
              <p:nvPr/>
            </p:nvSpPr>
            <p:spPr bwMode="auto">
              <a:xfrm>
                <a:off x="6122613" y="178533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1C623F02-666B-4F87-9856-03BE4D5477CD}"/>
                  </a:ext>
                </a:extLst>
              </p:cNvPr>
              <p:cNvSpPr/>
              <p:nvPr/>
            </p:nvSpPr>
            <p:spPr bwMode="auto">
              <a:xfrm>
                <a:off x="6315494" y="178533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8CDD653A-765F-4060-954B-41FE13E797A8}"/>
                  </a:ext>
                </a:extLst>
              </p:cNvPr>
              <p:cNvSpPr/>
              <p:nvPr/>
            </p:nvSpPr>
            <p:spPr bwMode="auto">
              <a:xfrm>
                <a:off x="6124339" y="218980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64EBA8A1-4347-4F82-9331-C6E8FAA52E9A}"/>
                  </a:ext>
                </a:extLst>
              </p:cNvPr>
              <p:cNvSpPr/>
              <p:nvPr/>
            </p:nvSpPr>
            <p:spPr bwMode="auto">
              <a:xfrm>
                <a:off x="6329127" y="218980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BCF472D5-9633-4D28-B47D-58FFD4D666B7}"/>
                  </a:ext>
                </a:extLst>
              </p:cNvPr>
              <p:cNvSpPr/>
              <p:nvPr/>
            </p:nvSpPr>
            <p:spPr bwMode="auto">
              <a:xfrm>
                <a:off x="6522008" y="218980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E81A19B0-72DC-4DB6-9263-871CA9FFD141}"/>
                  </a:ext>
                </a:extLst>
              </p:cNvPr>
              <p:cNvSpPr/>
              <p:nvPr/>
            </p:nvSpPr>
            <p:spPr bwMode="auto">
              <a:xfrm>
                <a:off x="6522008" y="198501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CE4E5261-479C-48BA-BABF-3EFDE64C472E}"/>
                  </a:ext>
                </a:extLst>
              </p:cNvPr>
              <p:cNvSpPr/>
              <p:nvPr/>
            </p:nvSpPr>
            <p:spPr bwMode="auto">
              <a:xfrm>
                <a:off x="7122738" y="178533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FE11D806-576D-4642-B759-6A2778A05019}"/>
                  </a:ext>
                </a:extLst>
              </p:cNvPr>
              <p:cNvSpPr/>
              <p:nvPr/>
            </p:nvSpPr>
            <p:spPr bwMode="auto">
              <a:xfrm>
                <a:off x="7518026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8F9ED6C4-A22D-4C6A-A413-C8CF1B350C01}"/>
                  </a:ext>
                </a:extLst>
              </p:cNvPr>
              <p:cNvSpPr/>
              <p:nvPr/>
            </p:nvSpPr>
            <p:spPr bwMode="auto">
              <a:xfrm>
                <a:off x="7710907" y="158769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D0A85D38-BBDA-4863-9F61-59A6B096E739}"/>
                  </a:ext>
                </a:extLst>
              </p:cNvPr>
              <p:cNvSpPr/>
              <p:nvPr/>
            </p:nvSpPr>
            <p:spPr bwMode="auto">
              <a:xfrm>
                <a:off x="8116557" y="158103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7327216F-1BF6-450A-93A0-AEDBFBDB2F6B}"/>
                  </a:ext>
                </a:extLst>
              </p:cNvPr>
              <p:cNvSpPr/>
              <p:nvPr/>
            </p:nvSpPr>
            <p:spPr bwMode="auto">
              <a:xfrm>
                <a:off x="7923676" y="23906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1097BD68-FB5B-49CB-8E7A-0C9898EC74EC}"/>
                  </a:ext>
                </a:extLst>
              </p:cNvPr>
              <p:cNvSpPr/>
              <p:nvPr/>
            </p:nvSpPr>
            <p:spPr bwMode="auto">
              <a:xfrm>
                <a:off x="8116557" y="23906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25940697-84A4-40DE-9984-00AFBC72474A}"/>
                  </a:ext>
                </a:extLst>
              </p:cNvPr>
              <p:cNvSpPr/>
              <p:nvPr/>
            </p:nvSpPr>
            <p:spPr bwMode="auto">
              <a:xfrm>
                <a:off x="8323726" y="23906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0B4DEBEB-5EF1-4605-BC0A-0F4FE8334615}"/>
                  </a:ext>
                </a:extLst>
              </p:cNvPr>
              <p:cNvSpPr/>
              <p:nvPr/>
            </p:nvSpPr>
            <p:spPr bwMode="auto">
              <a:xfrm>
                <a:off x="7723651" y="217873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D7227B8E-9DBD-4CB4-BEDF-7AC5697CE833}"/>
                  </a:ext>
                </a:extLst>
              </p:cNvPr>
              <p:cNvSpPr/>
              <p:nvPr/>
            </p:nvSpPr>
            <p:spPr bwMode="auto">
              <a:xfrm>
                <a:off x="7916532" y="217873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F53D13A2-1501-4160-BC66-9F3B3DD271FC}"/>
                  </a:ext>
                </a:extLst>
              </p:cNvPr>
              <p:cNvSpPr/>
              <p:nvPr/>
            </p:nvSpPr>
            <p:spPr bwMode="auto">
              <a:xfrm>
                <a:off x="7125957" y="217873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F2E7CF81-AFB9-4E91-861D-00DDEB5D2EE0}"/>
                  </a:ext>
                </a:extLst>
              </p:cNvPr>
              <p:cNvSpPr/>
              <p:nvPr/>
            </p:nvSpPr>
            <p:spPr bwMode="auto">
              <a:xfrm>
                <a:off x="7318838" y="217873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55956470-B74C-4BD7-8C25-30A7B2C04997}"/>
                  </a:ext>
                </a:extLst>
              </p:cNvPr>
              <p:cNvSpPr/>
              <p:nvPr/>
            </p:nvSpPr>
            <p:spPr bwMode="auto">
              <a:xfrm>
                <a:off x="5928188" y="2385902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43DFECD9-B577-411B-8DBF-FAAFF9560EC2}"/>
                  </a:ext>
                </a:extLst>
              </p:cNvPr>
              <p:cNvSpPr/>
              <p:nvPr/>
            </p:nvSpPr>
            <p:spPr bwMode="auto">
              <a:xfrm>
                <a:off x="6121069" y="2385902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3130FEDB-A490-4C23-B173-7AC3452BEBC1}"/>
                  </a:ext>
                </a:extLst>
              </p:cNvPr>
              <p:cNvSpPr/>
              <p:nvPr/>
            </p:nvSpPr>
            <p:spPr bwMode="auto">
              <a:xfrm>
                <a:off x="5717145" y="218980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C29159FB-FDF2-4134-9AC5-40DFC3696B37}"/>
                  </a:ext>
                </a:extLst>
              </p:cNvPr>
              <p:cNvSpPr/>
              <p:nvPr/>
            </p:nvSpPr>
            <p:spPr bwMode="auto">
              <a:xfrm>
                <a:off x="7723651" y="25835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8F50FBAD-E778-4415-989A-0DCEDE5E5069}"/>
                  </a:ext>
                </a:extLst>
              </p:cNvPr>
              <p:cNvSpPr/>
              <p:nvPr/>
            </p:nvSpPr>
            <p:spPr bwMode="auto">
              <a:xfrm>
                <a:off x="6720923" y="25835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6CD3097C-ED2F-4782-B36B-7CAE0DA805DB}"/>
                  </a:ext>
                </a:extLst>
              </p:cNvPr>
              <p:cNvSpPr/>
              <p:nvPr/>
            </p:nvSpPr>
            <p:spPr bwMode="auto">
              <a:xfrm>
                <a:off x="6913804" y="25835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B1992350-E3F4-4040-8090-569FDDB8F603}"/>
                  </a:ext>
                </a:extLst>
              </p:cNvPr>
              <p:cNvSpPr/>
              <p:nvPr/>
            </p:nvSpPr>
            <p:spPr bwMode="auto">
              <a:xfrm>
                <a:off x="6913804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1985E77C-8944-4D55-BDE3-0C216EF6B86B}"/>
                  </a:ext>
                </a:extLst>
              </p:cNvPr>
              <p:cNvSpPr/>
              <p:nvPr/>
            </p:nvSpPr>
            <p:spPr bwMode="auto">
              <a:xfrm>
                <a:off x="6913804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D15B4C7F-A90F-4686-A2C1-692CF5E624D3}"/>
                  </a:ext>
                </a:extLst>
              </p:cNvPr>
              <p:cNvSpPr/>
              <p:nvPr/>
            </p:nvSpPr>
            <p:spPr bwMode="auto">
              <a:xfrm>
                <a:off x="6720923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C117285E-B9AF-4BD1-90B9-D5BF8D412C17}"/>
                  </a:ext>
                </a:extLst>
              </p:cNvPr>
              <p:cNvSpPr/>
              <p:nvPr/>
            </p:nvSpPr>
            <p:spPr bwMode="auto">
              <a:xfrm>
                <a:off x="6520898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FAC8F6CB-94C8-4079-BF75-E24CF6555B21}"/>
                  </a:ext>
                </a:extLst>
              </p:cNvPr>
              <p:cNvSpPr/>
              <p:nvPr/>
            </p:nvSpPr>
            <p:spPr bwMode="auto">
              <a:xfrm>
                <a:off x="6320873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9A271262-EF04-4825-B627-A359928EF7B2}"/>
                  </a:ext>
                </a:extLst>
              </p:cNvPr>
              <p:cNvSpPr/>
              <p:nvPr/>
            </p:nvSpPr>
            <p:spPr bwMode="auto">
              <a:xfrm>
                <a:off x="5718417" y="25835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842CAB09-A658-4D1E-853E-F63242DC82A6}"/>
                  </a:ext>
                </a:extLst>
              </p:cNvPr>
              <p:cNvSpPr/>
              <p:nvPr/>
            </p:nvSpPr>
            <p:spPr bwMode="auto">
              <a:xfrm>
                <a:off x="5718417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771AE430-60D4-4477-AC42-71B887A15505}"/>
                  </a:ext>
                </a:extLst>
              </p:cNvPr>
              <p:cNvSpPr/>
              <p:nvPr/>
            </p:nvSpPr>
            <p:spPr bwMode="auto">
              <a:xfrm>
                <a:off x="5718417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060F27EC-685D-412F-93BC-D1BC448283B8}"/>
                  </a:ext>
                </a:extLst>
              </p:cNvPr>
              <p:cNvSpPr/>
              <p:nvPr/>
            </p:nvSpPr>
            <p:spPr bwMode="auto">
              <a:xfrm>
                <a:off x="5923204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1AC201DA-3DF7-4C31-B97C-4E94217FA2CA}"/>
                  </a:ext>
                </a:extLst>
              </p:cNvPr>
              <p:cNvSpPr/>
              <p:nvPr/>
            </p:nvSpPr>
            <p:spPr bwMode="auto">
              <a:xfrm>
                <a:off x="8323726" y="25883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A4DEB663-454F-4C22-B9AC-229B5EA1290A}"/>
                  </a:ext>
                </a:extLst>
              </p:cNvPr>
              <p:cNvSpPr/>
              <p:nvPr/>
            </p:nvSpPr>
            <p:spPr bwMode="auto">
              <a:xfrm>
                <a:off x="8516607" y="25883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69CD7BBB-E506-41BD-9A01-664B34565AE7}"/>
                  </a:ext>
                </a:extLst>
              </p:cNvPr>
              <p:cNvSpPr/>
              <p:nvPr/>
            </p:nvSpPr>
            <p:spPr bwMode="auto">
              <a:xfrm>
                <a:off x="8723776" y="25883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C8D4CD51-4F16-425B-BD5E-5D11F9775D10}"/>
                  </a:ext>
                </a:extLst>
              </p:cNvPr>
              <p:cNvSpPr/>
              <p:nvPr/>
            </p:nvSpPr>
            <p:spPr bwMode="auto">
              <a:xfrm>
                <a:off x="8723776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C2111B7B-77F2-4491-B2E5-8E058F7C63D1}"/>
                  </a:ext>
                </a:extLst>
              </p:cNvPr>
              <p:cNvSpPr/>
              <p:nvPr/>
            </p:nvSpPr>
            <p:spPr bwMode="auto">
              <a:xfrm>
                <a:off x="8930945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D746F87C-5C48-41AC-A269-A375B1DD6C79}"/>
                  </a:ext>
                </a:extLst>
              </p:cNvPr>
              <p:cNvSpPr/>
              <p:nvPr/>
            </p:nvSpPr>
            <p:spPr bwMode="auto">
              <a:xfrm>
                <a:off x="8723776" y="319314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E441BAEF-B263-466A-BCF4-C1CC4E712B66}"/>
                  </a:ext>
                </a:extLst>
              </p:cNvPr>
              <p:cNvSpPr/>
              <p:nvPr/>
            </p:nvSpPr>
            <p:spPr bwMode="auto">
              <a:xfrm>
                <a:off x="7934041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1FD7A416-157B-4EF1-96C2-5AAAAC487334}"/>
                  </a:ext>
                </a:extLst>
              </p:cNvPr>
              <p:cNvSpPr/>
              <p:nvPr/>
            </p:nvSpPr>
            <p:spPr bwMode="auto">
              <a:xfrm>
                <a:off x="8126922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B2D27635-191F-468E-BE02-0D89BDCD2F73}"/>
                  </a:ext>
                </a:extLst>
              </p:cNvPr>
              <p:cNvSpPr/>
              <p:nvPr/>
            </p:nvSpPr>
            <p:spPr bwMode="auto">
              <a:xfrm>
                <a:off x="7324441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8A6BB610-2345-42D7-BC21-53E43D97E0E9}"/>
                  </a:ext>
                </a:extLst>
              </p:cNvPr>
              <p:cNvSpPr/>
              <p:nvPr/>
            </p:nvSpPr>
            <p:spPr bwMode="auto">
              <a:xfrm>
                <a:off x="7517322" y="27883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5846F54D-BCA0-4112-9C39-4BFBB6096019}"/>
                  </a:ext>
                </a:extLst>
              </p:cNvPr>
              <p:cNvSpPr/>
              <p:nvPr/>
            </p:nvSpPr>
            <p:spPr bwMode="auto">
              <a:xfrm>
                <a:off x="5915659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ADB11C8A-47BB-4813-B32A-F316259E9675}"/>
                  </a:ext>
                </a:extLst>
              </p:cNvPr>
              <p:cNvSpPr/>
              <p:nvPr/>
            </p:nvSpPr>
            <p:spPr bwMode="auto">
              <a:xfrm>
                <a:off x="5722778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DE247FDF-6F26-4840-B687-C03186B042C6}"/>
                  </a:ext>
                </a:extLst>
              </p:cNvPr>
              <p:cNvSpPr/>
              <p:nvPr/>
            </p:nvSpPr>
            <p:spPr bwMode="auto">
              <a:xfrm>
                <a:off x="5522753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20B76F45-AB0D-4A78-92E9-D23C01B55177}"/>
                  </a:ext>
                </a:extLst>
              </p:cNvPr>
              <p:cNvSpPr/>
              <p:nvPr/>
            </p:nvSpPr>
            <p:spPr bwMode="auto">
              <a:xfrm>
                <a:off x="5322728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388E8BB1-EAD2-4E32-A70B-83EE941B78CF}"/>
                  </a:ext>
                </a:extLst>
              </p:cNvPr>
              <p:cNvSpPr/>
              <p:nvPr/>
            </p:nvSpPr>
            <p:spPr bwMode="auto">
              <a:xfrm>
                <a:off x="5722778" y="33884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E514D4B4-D9F4-4B8D-8242-B4B25F822559}"/>
                  </a:ext>
                </a:extLst>
              </p:cNvPr>
              <p:cNvSpPr/>
              <p:nvPr/>
            </p:nvSpPr>
            <p:spPr bwMode="auto">
              <a:xfrm>
                <a:off x="5322728" y="33884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6D1B8CD1-A9EE-4F0A-952B-1851DEF7096D}"/>
                  </a:ext>
                </a:extLst>
              </p:cNvPr>
              <p:cNvSpPr/>
              <p:nvPr/>
            </p:nvSpPr>
            <p:spPr bwMode="auto">
              <a:xfrm>
                <a:off x="6720923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CCB5B059-9D42-4BE2-8CAD-AC120E6D9270}"/>
                  </a:ext>
                </a:extLst>
              </p:cNvPr>
              <p:cNvSpPr/>
              <p:nvPr/>
            </p:nvSpPr>
            <p:spPr bwMode="auto">
              <a:xfrm>
                <a:off x="7116210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0E999579-5193-43D0-AF7A-598D01FAB1CB}"/>
                  </a:ext>
                </a:extLst>
              </p:cNvPr>
              <p:cNvSpPr/>
              <p:nvPr/>
            </p:nvSpPr>
            <p:spPr bwMode="auto">
              <a:xfrm>
                <a:off x="7713503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3B304E2F-06E6-492F-B84D-BF52C98A5E81}"/>
                  </a:ext>
                </a:extLst>
              </p:cNvPr>
              <p:cNvSpPr/>
              <p:nvPr/>
            </p:nvSpPr>
            <p:spPr bwMode="auto">
              <a:xfrm>
                <a:off x="7520622" y="31883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F1CBBE9B-FB16-4EDC-B15D-E96CC3F3004A}"/>
                  </a:ext>
                </a:extLst>
              </p:cNvPr>
              <p:cNvSpPr/>
              <p:nvPr/>
            </p:nvSpPr>
            <p:spPr bwMode="auto">
              <a:xfrm>
                <a:off x="8313979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BB108332-5A3E-4DFC-A09E-78F4F09173C3}"/>
                  </a:ext>
                </a:extLst>
              </p:cNvPr>
              <p:cNvSpPr/>
              <p:nvPr/>
            </p:nvSpPr>
            <p:spPr bwMode="auto">
              <a:xfrm>
                <a:off x="8121098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7C8ED8F6-83CF-44F0-A3BB-B9B7A74EE259}"/>
                  </a:ext>
                </a:extLst>
              </p:cNvPr>
              <p:cNvSpPr/>
              <p:nvPr/>
            </p:nvSpPr>
            <p:spPr bwMode="auto">
              <a:xfrm>
                <a:off x="7921073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B08494D2-F96E-4D24-89F0-693D48DEC103}"/>
                  </a:ext>
                </a:extLst>
              </p:cNvPr>
              <p:cNvSpPr/>
              <p:nvPr/>
            </p:nvSpPr>
            <p:spPr bwMode="auto">
              <a:xfrm>
                <a:off x="7721048" y="29883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8" name="楕円 737">
                <a:extLst>
                  <a:ext uri="{FF2B5EF4-FFF2-40B4-BE49-F238E27FC236}">
                    <a16:creationId xmlns:a16="http://schemas.microsoft.com/office/drawing/2014/main" id="{048A653D-8EFB-4E62-92BF-0641D1B2FAFB}"/>
                  </a:ext>
                </a:extLst>
              </p:cNvPr>
              <p:cNvSpPr/>
              <p:nvPr/>
            </p:nvSpPr>
            <p:spPr bwMode="auto">
              <a:xfrm>
                <a:off x="8126922" y="35908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楕円 738">
                <a:extLst>
                  <a:ext uri="{FF2B5EF4-FFF2-40B4-BE49-F238E27FC236}">
                    <a16:creationId xmlns:a16="http://schemas.microsoft.com/office/drawing/2014/main" id="{CFD6AD10-F614-4FB8-BBB5-51AAD71F6671}"/>
                  </a:ext>
                </a:extLst>
              </p:cNvPr>
              <p:cNvSpPr/>
              <p:nvPr/>
            </p:nvSpPr>
            <p:spPr bwMode="auto">
              <a:xfrm>
                <a:off x="8121098" y="379084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18C99F6C-488F-45DB-B4D7-251AD982B415}"/>
                  </a:ext>
                </a:extLst>
              </p:cNvPr>
              <p:cNvSpPr/>
              <p:nvPr/>
            </p:nvSpPr>
            <p:spPr bwMode="auto">
              <a:xfrm>
                <a:off x="8126922" y="31907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86A3E3BB-1E68-4AF4-B575-2B929438D665}"/>
                  </a:ext>
                </a:extLst>
              </p:cNvPr>
              <p:cNvSpPr/>
              <p:nvPr/>
            </p:nvSpPr>
            <p:spPr bwMode="auto">
              <a:xfrm>
                <a:off x="8121098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37F34B0B-3AA2-43BB-AD6E-AE9973640841}"/>
                  </a:ext>
                </a:extLst>
              </p:cNvPr>
              <p:cNvSpPr/>
              <p:nvPr/>
            </p:nvSpPr>
            <p:spPr bwMode="auto">
              <a:xfrm>
                <a:off x="8516607" y="33860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3" name="楕円 742">
                <a:extLst>
                  <a:ext uri="{FF2B5EF4-FFF2-40B4-BE49-F238E27FC236}">
                    <a16:creationId xmlns:a16="http://schemas.microsoft.com/office/drawing/2014/main" id="{012E6BF0-161C-4405-873E-9845D84199F8}"/>
                  </a:ext>
                </a:extLst>
              </p:cNvPr>
              <p:cNvSpPr/>
              <p:nvPr/>
            </p:nvSpPr>
            <p:spPr bwMode="auto">
              <a:xfrm>
                <a:off x="8921419" y="33860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6665E49A-256E-4A45-BBAB-021BD267607A}"/>
                  </a:ext>
                </a:extLst>
              </p:cNvPr>
              <p:cNvSpPr/>
              <p:nvPr/>
            </p:nvSpPr>
            <p:spPr bwMode="auto">
              <a:xfrm>
                <a:off x="8516607" y="359081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25791E67-4457-4686-BB2F-49AF2D725F23}"/>
                  </a:ext>
                </a:extLst>
              </p:cNvPr>
              <p:cNvSpPr/>
              <p:nvPr/>
            </p:nvSpPr>
            <p:spPr bwMode="auto">
              <a:xfrm>
                <a:off x="8723776" y="359081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EBFFDCF3-71EB-497F-95CB-E07DB6B492B3}"/>
                  </a:ext>
                </a:extLst>
              </p:cNvPr>
              <p:cNvSpPr/>
              <p:nvPr/>
            </p:nvSpPr>
            <p:spPr bwMode="auto">
              <a:xfrm>
                <a:off x="8723776" y="37884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C7D69711-103E-4A42-94F4-31D5DAAC1C7E}"/>
                  </a:ext>
                </a:extLst>
              </p:cNvPr>
              <p:cNvSpPr/>
              <p:nvPr/>
            </p:nvSpPr>
            <p:spPr bwMode="auto">
              <a:xfrm>
                <a:off x="8921419" y="39932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8" name="楕円 747">
                <a:extLst>
                  <a:ext uri="{FF2B5EF4-FFF2-40B4-BE49-F238E27FC236}">
                    <a16:creationId xmlns:a16="http://schemas.microsoft.com/office/drawing/2014/main" id="{7730A733-2675-48CD-BFC2-656529331585}"/>
                  </a:ext>
                </a:extLst>
              </p:cNvPr>
              <p:cNvSpPr/>
              <p:nvPr/>
            </p:nvSpPr>
            <p:spPr bwMode="auto">
              <a:xfrm>
                <a:off x="8526132" y="39932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353D522D-5483-4EE7-AEBC-2325C85BB4B6}"/>
                  </a:ext>
                </a:extLst>
              </p:cNvPr>
              <p:cNvSpPr/>
              <p:nvPr/>
            </p:nvSpPr>
            <p:spPr bwMode="auto">
              <a:xfrm>
                <a:off x="8121319" y="399324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6C3F7D1A-FE97-4A5D-BD02-27640BBCE301}"/>
                  </a:ext>
                </a:extLst>
              </p:cNvPr>
              <p:cNvSpPr/>
              <p:nvPr/>
            </p:nvSpPr>
            <p:spPr bwMode="auto">
              <a:xfrm>
                <a:off x="7726872" y="37884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1" name="楕円 750">
                <a:extLst>
                  <a:ext uri="{FF2B5EF4-FFF2-40B4-BE49-F238E27FC236}">
                    <a16:creationId xmlns:a16="http://schemas.microsoft.com/office/drawing/2014/main" id="{014963E1-F8A6-4825-8805-8383761DAD9D}"/>
                  </a:ext>
                </a:extLst>
              </p:cNvPr>
              <p:cNvSpPr/>
              <p:nvPr/>
            </p:nvSpPr>
            <p:spPr bwMode="auto">
              <a:xfrm>
                <a:off x="7721048" y="398848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2" name="楕円 751">
                <a:extLst>
                  <a:ext uri="{FF2B5EF4-FFF2-40B4-BE49-F238E27FC236}">
                    <a16:creationId xmlns:a16="http://schemas.microsoft.com/office/drawing/2014/main" id="{190E73CF-9948-46A0-AF99-B67EB76B264D}"/>
                  </a:ext>
                </a:extLst>
              </p:cNvPr>
              <p:cNvSpPr/>
              <p:nvPr/>
            </p:nvSpPr>
            <p:spPr bwMode="auto">
              <a:xfrm>
                <a:off x="7721048" y="35884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楕円 752">
                <a:extLst>
                  <a:ext uri="{FF2B5EF4-FFF2-40B4-BE49-F238E27FC236}">
                    <a16:creationId xmlns:a16="http://schemas.microsoft.com/office/drawing/2014/main" id="{4013314F-DFF8-430F-BEE9-4632257ECDD7}"/>
                  </a:ext>
                </a:extLst>
              </p:cNvPr>
              <p:cNvSpPr/>
              <p:nvPr/>
            </p:nvSpPr>
            <p:spPr bwMode="auto">
              <a:xfrm>
                <a:off x="7721269" y="41908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A29837BD-D613-49C2-ABD4-65DE53280139}"/>
                  </a:ext>
                </a:extLst>
              </p:cNvPr>
              <p:cNvSpPr/>
              <p:nvPr/>
            </p:nvSpPr>
            <p:spPr bwMode="auto">
              <a:xfrm>
                <a:off x="7923675" y="4195652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5" name="楕円 754">
                <a:extLst>
                  <a:ext uri="{FF2B5EF4-FFF2-40B4-BE49-F238E27FC236}">
                    <a16:creationId xmlns:a16="http://schemas.microsoft.com/office/drawing/2014/main" id="{7E5184A4-2B7E-4B66-BBD8-73A67CFD6ECB}"/>
                  </a:ext>
                </a:extLst>
              </p:cNvPr>
              <p:cNvSpPr/>
              <p:nvPr/>
            </p:nvSpPr>
            <p:spPr bwMode="auto">
              <a:xfrm>
                <a:off x="7923675" y="33860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6" name="楕円 755">
                <a:extLst>
                  <a:ext uri="{FF2B5EF4-FFF2-40B4-BE49-F238E27FC236}">
                    <a16:creationId xmlns:a16="http://schemas.microsoft.com/office/drawing/2014/main" id="{76D09F7D-1C38-4FB5-ADA8-FFB93A60A582}"/>
                  </a:ext>
                </a:extLst>
              </p:cNvPr>
              <p:cNvSpPr/>
              <p:nvPr/>
            </p:nvSpPr>
            <p:spPr bwMode="auto">
              <a:xfrm>
                <a:off x="8723555" y="41885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A37DE5FF-EC79-4325-86AB-48B5F6061126}"/>
                  </a:ext>
                </a:extLst>
              </p:cNvPr>
              <p:cNvSpPr/>
              <p:nvPr/>
            </p:nvSpPr>
            <p:spPr bwMode="auto">
              <a:xfrm>
                <a:off x="8523530" y="41885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F7996039-6B19-4E76-88B4-63C900117484}"/>
                  </a:ext>
                </a:extLst>
              </p:cNvPr>
              <p:cNvSpPr/>
              <p:nvPr/>
            </p:nvSpPr>
            <p:spPr bwMode="auto">
              <a:xfrm>
                <a:off x="8323505" y="41885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9" name="楕円 758">
                <a:extLst>
                  <a:ext uri="{FF2B5EF4-FFF2-40B4-BE49-F238E27FC236}">
                    <a16:creationId xmlns:a16="http://schemas.microsoft.com/office/drawing/2014/main" id="{4A8B9905-6AD8-47FF-959C-CA75F0345E46}"/>
                  </a:ext>
                </a:extLst>
              </p:cNvPr>
              <p:cNvSpPr/>
              <p:nvPr/>
            </p:nvSpPr>
            <p:spPr bwMode="auto">
              <a:xfrm>
                <a:off x="8925961" y="43909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57A75BA2-439A-4414-A5E8-455E08859326}"/>
                  </a:ext>
                </a:extLst>
              </p:cNvPr>
              <p:cNvSpPr/>
              <p:nvPr/>
            </p:nvSpPr>
            <p:spPr bwMode="auto">
              <a:xfrm>
                <a:off x="8725936" y="43909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1" name="楕円 760">
                <a:extLst>
                  <a:ext uri="{FF2B5EF4-FFF2-40B4-BE49-F238E27FC236}">
                    <a16:creationId xmlns:a16="http://schemas.microsoft.com/office/drawing/2014/main" id="{191E9990-570F-4127-909A-7773DB85EF18}"/>
                  </a:ext>
                </a:extLst>
              </p:cNvPr>
              <p:cNvSpPr/>
              <p:nvPr/>
            </p:nvSpPr>
            <p:spPr bwMode="auto">
              <a:xfrm>
                <a:off x="8525911" y="43909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2" name="楕円 761">
                <a:extLst>
                  <a:ext uri="{FF2B5EF4-FFF2-40B4-BE49-F238E27FC236}">
                    <a16:creationId xmlns:a16="http://schemas.microsoft.com/office/drawing/2014/main" id="{21967971-0A29-44FB-9246-DAAAACA9A26F}"/>
                  </a:ext>
                </a:extLst>
              </p:cNvPr>
              <p:cNvSpPr/>
              <p:nvPr/>
            </p:nvSpPr>
            <p:spPr bwMode="auto">
              <a:xfrm>
                <a:off x="8725936" y="4588558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3" name="楕円 762">
                <a:extLst>
                  <a:ext uri="{FF2B5EF4-FFF2-40B4-BE49-F238E27FC236}">
                    <a16:creationId xmlns:a16="http://schemas.microsoft.com/office/drawing/2014/main" id="{A41F8AF6-F38F-47E1-B558-A053C5F8123D}"/>
                  </a:ext>
                </a:extLst>
              </p:cNvPr>
              <p:cNvSpPr/>
              <p:nvPr/>
            </p:nvSpPr>
            <p:spPr bwMode="auto">
              <a:xfrm>
                <a:off x="7316457" y="438615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4" name="楕円 763">
                <a:extLst>
                  <a:ext uri="{FF2B5EF4-FFF2-40B4-BE49-F238E27FC236}">
                    <a16:creationId xmlns:a16="http://schemas.microsoft.com/office/drawing/2014/main" id="{C9BB917F-4323-4A9E-8D71-65554D8855B2}"/>
                  </a:ext>
                </a:extLst>
              </p:cNvPr>
              <p:cNvSpPr/>
              <p:nvPr/>
            </p:nvSpPr>
            <p:spPr bwMode="auto">
              <a:xfrm>
                <a:off x="7518863" y="439091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5" name="楕円 764">
                <a:extLst>
                  <a:ext uri="{FF2B5EF4-FFF2-40B4-BE49-F238E27FC236}">
                    <a16:creationId xmlns:a16="http://schemas.microsoft.com/office/drawing/2014/main" id="{7327047A-3673-434B-87EB-948011C8140C}"/>
                  </a:ext>
                </a:extLst>
              </p:cNvPr>
              <p:cNvSpPr/>
              <p:nvPr/>
            </p:nvSpPr>
            <p:spPr bwMode="auto">
              <a:xfrm>
                <a:off x="7121195" y="418374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楕円 765">
                <a:extLst>
                  <a:ext uri="{FF2B5EF4-FFF2-40B4-BE49-F238E27FC236}">
                    <a16:creationId xmlns:a16="http://schemas.microsoft.com/office/drawing/2014/main" id="{0BFAF537-F83D-4172-BD83-A6CF53DE673D}"/>
                  </a:ext>
                </a:extLst>
              </p:cNvPr>
              <p:cNvSpPr/>
              <p:nvPr/>
            </p:nvSpPr>
            <p:spPr bwMode="auto">
              <a:xfrm>
                <a:off x="7323601" y="418850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7" name="楕円 766">
                <a:extLst>
                  <a:ext uri="{FF2B5EF4-FFF2-40B4-BE49-F238E27FC236}">
                    <a16:creationId xmlns:a16="http://schemas.microsoft.com/office/drawing/2014/main" id="{2DA94735-929E-40B5-9B9C-EE8240500D58}"/>
                  </a:ext>
                </a:extLst>
              </p:cNvPr>
              <p:cNvSpPr/>
              <p:nvPr/>
            </p:nvSpPr>
            <p:spPr bwMode="auto">
              <a:xfrm>
                <a:off x="6916407" y="399086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877C0071-E34D-4507-B00C-80C8EA86DA88}"/>
                  </a:ext>
                </a:extLst>
              </p:cNvPr>
              <p:cNvSpPr/>
              <p:nvPr/>
            </p:nvSpPr>
            <p:spPr bwMode="auto">
              <a:xfrm>
                <a:off x="7118813" y="3995628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D81679AB-63EC-4AC8-B1CB-B53DF0DE4F71}"/>
                  </a:ext>
                </a:extLst>
              </p:cNvPr>
              <p:cNvSpPr/>
              <p:nvPr/>
            </p:nvSpPr>
            <p:spPr bwMode="auto">
              <a:xfrm>
                <a:off x="7116211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0390D55E-2BCB-4AF6-8192-81D116686461}"/>
                  </a:ext>
                </a:extLst>
              </p:cNvPr>
              <p:cNvSpPr/>
              <p:nvPr/>
            </p:nvSpPr>
            <p:spPr bwMode="auto">
              <a:xfrm>
                <a:off x="6923330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FFB98F46-2C3C-4FBC-90FA-E8458DF75F12}"/>
                  </a:ext>
                </a:extLst>
              </p:cNvPr>
              <p:cNvSpPr/>
              <p:nvPr/>
            </p:nvSpPr>
            <p:spPr bwMode="auto">
              <a:xfrm>
                <a:off x="6323255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8C25A593-E6FB-4113-A8C8-0D59D7BF0276}"/>
                  </a:ext>
                </a:extLst>
              </p:cNvPr>
              <p:cNvSpPr/>
              <p:nvPr/>
            </p:nvSpPr>
            <p:spPr bwMode="auto">
              <a:xfrm>
                <a:off x="6123230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66817D60-3727-4F43-AC0C-10E3805F6121}"/>
                  </a:ext>
                </a:extLst>
              </p:cNvPr>
              <p:cNvSpPr/>
              <p:nvPr/>
            </p:nvSpPr>
            <p:spPr bwMode="auto">
              <a:xfrm>
                <a:off x="7528387" y="3386027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BE27E776-AA68-4F3D-9638-A22358DDD07D}"/>
                  </a:ext>
                </a:extLst>
              </p:cNvPr>
              <p:cNvSpPr/>
              <p:nvPr/>
            </p:nvSpPr>
            <p:spPr bwMode="auto">
              <a:xfrm>
                <a:off x="6725686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2925776A-13B2-4661-AC08-32F1A3EE6AE2}"/>
                  </a:ext>
                </a:extLst>
              </p:cNvPr>
              <p:cNvSpPr/>
              <p:nvPr/>
            </p:nvSpPr>
            <p:spPr bwMode="auto">
              <a:xfrm>
                <a:off x="6525661" y="3390790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66CB61F1-BE16-4A51-8D06-F0B551989481}"/>
                  </a:ext>
                </a:extLst>
              </p:cNvPr>
              <p:cNvSpPr/>
              <p:nvPr/>
            </p:nvSpPr>
            <p:spPr bwMode="auto">
              <a:xfrm>
                <a:off x="6123230" y="35931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楕円 776">
                <a:extLst>
                  <a:ext uri="{FF2B5EF4-FFF2-40B4-BE49-F238E27FC236}">
                    <a16:creationId xmlns:a16="http://schemas.microsoft.com/office/drawing/2014/main" id="{FED8B532-D763-4EEF-B0B7-1F506FC124D8}"/>
                  </a:ext>
                </a:extLst>
              </p:cNvPr>
              <p:cNvSpPr/>
              <p:nvPr/>
            </p:nvSpPr>
            <p:spPr bwMode="auto">
              <a:xfrm>
                <a:off x="6323255" y="37836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楕円 777">
                <a:extLst>
                  <a:ext uri="{FF2B5EF4-FFF2-40B4-BE49-F238E27FC236}">
                    <a16:creationId xmlns:a16="http://schemas.microsoft.com/office/drawing/2014/main" id="{E5947AC7-B2D6-444B-8DF7-95C19EA8A0CD}"/>
                  </a:ext>
                </a:extLst>
              </p:cNvPr>
              <p:cNvSpPr/>
              <p:nvPr/>
            </p:nvSpPr>
            <p:spPr bwMode="auto">
              <a:xfrm>
                <a:off x="6525661" y="378369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9" name="楕円 778">
                <a:extLst>
                  <a:ext uri="{FF2B5EF4-FFF2-40B4-BE49-F238E27FC236}">
                    <a16:creationId xmlns:a16="http://schemas.microsoft.com/office/drawing/2014/main" id="{10509F6E-B01B-48AA-A9E3-0A5B1FCDE7E2}"/>
                  </a:ext>
                </a:extLst>
              </p:cNvPr>
              <p:cNvSpPr/>
              <p:nvPr/>
            </p:nvSpPr>
            <p:spPr bwMode="auto">
              <a:xfrm>
                <a:off x="6924391" y="37884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BA31B844-6C4B-4A42-9FEC-4E33B85C07AB}"/>
                  </a:ext>
                </a:extLst>
              </p:cNvPr>
              <p:cNvSpPr/>
              <p:nvPr/>
            </p:nvSpPr>
            <p:spPr bwMode="auto">
              <a:xfrm>
                <a:off x="6918567" y="3588434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16E295BC-EA48-45B1-B4C8-6FEE28D037CC}"/>
                  </a:ext>
                </a:extLst>
              </p:cNvPr>
              <p:cNvSpPr/>
              <p:nvPr/>
            </p:nvSpPr>
            <p:spPr bwMode="auto">
              <a:xfrm>
                <a:off x="5721860" y="398610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33A25836-D661-4DD1-ABE7-68A40392E136}"/>
                  </a:ext>
                </a:extLst>
              </p:cNvPr>
              <p:cNvSpPr/>
              <p:nvPr/>
            </p:nvSpPr>
            <p:spPr bwMode="auto">
              <a:xfrm>
                <a:off x="5716036" y="3786078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474447E6-8C93-448E-A436-08575B87DD2C}"/>
                  </a:ext>
                </a:extLst>
              </p:cNvPr>
              <p:cNvSpPr/>
              <p:nvPr/>
            </p:nvSpPr>
            <p:spPr bwMode="auto">
              <a:xfrm>
                <a:off x="6916407" y="4390916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8E085446-9E84-407E-9A79-84898EB34111}"/>
                  </a:ext>
                </a:extLst>
              </p:cNvPr>
              <p:cNvSpPr/>
              <p:nvPr/>
            </p:nvSpPr>
            <p:spPr bwMode="auto">
              <a:xfrm>
                <a:off x="6923330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129EB2C4-CB94-4AC7-B4E2-EB4ECFFA8806}"/>
                  </a:ext>
                </a:extLst>
              </p:cNvPr>
              <p:cNvSpPr/>
              <p:nvPr/>
            </p:nvSpPr>
            <p:spPr bwMode="auto">
              <a:xfrm>
                <a:off x="6323255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2121EF73-B61A-410E-B1F6-6079DBFC0973}"/>
                  </a:ext>
                </a:extLst>
              </p:cNvPr>
              <p:cNvSpPr/>
              <p:nvPr/>
            </p:nvSpPr>
            <p:spPr bwMode="auto">
              <a:xfrm>
                <a:off x="6123230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7" name="楕円 786">
                <a:extLst>
                  <a:ext uri="{FF2B5EF4-FFF2-40B4-BE49-F238E27FC236}">
                    <a16:creationId xmlns:a16="http://schemas.microsoft.com/office/drawing/2014/main" id="{E1DBA580-17F0-47FC-A96C-EB5B17BADC34}"/>
                  </a:ext>
                </a:extLst>
              </p:cNvPr>
              <p:cNvSpPr/>
              <p:nvPr/>
            </p:nvSpPr>
            <p:spPr bwMode="auto">
              <a:xfrm>
                <a:off x="6725686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5701968D-0065-45AE-B1A7-80DB6ED1D69E}"/>
                  </a:ext>
                </a:extLst>
              </p:cNvPr>
              <p:cNvSpPr/>
              <p:nvPr/>
            </p:nvSpPr>
            <p:spPr bwMode="auto">
              <a:xfrm>
                <a:off x="6525661" y="4790965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5DFF6708-A770-4D5C-96A4-447126FD3D44}"/>
                  </a:ext>
                </a:extLst>
              </p:cNvPr>
              <p:cNvSpPr/>
              <p:nvPr/>
            </p:nvSpPr>
            <p:spPr bwMode="auto">
              <a:xfrm>
                <a:off x="6123230" y="45885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6B7E0496-9124-4FB3-97D3-FE5599DCFCA6}"/>
                  </a:ext>
                </a:extLst>
              </p:cNvPr>
              <p:cNvSpPr/>
              <p:nvPr/>
            </p:nvSpPr>
            <p:spPr bwMode="auto">
              <a:xfrm>
                <a:off x="6725686" y="45885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EAF6A4F7-7599-4546-AA5B-6ECE889EA805}"/>
                  </a:ext>
                </a:extLst>
              </p:cNvPr>
              <p:cNvSpPr/>
              <p:nvPr/>
            </p:nvSpPr>
            <p:spPr bwMode="auto">
              <a:xfrm>
                <a:off x="7121195" y="4588559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7C12176B-0A5E-4176-8BB3-E67477DD43C3}"/>
                  </a:ext>
                </a:extLst>
              </p:cNvPr>
              <p:cNvSpPr/>
              <p:nvPr/>
            </p:nvSpPr>
            <p:spPr bwMode="auto">
              <a:xfrm>
                <a:off x="7323601" y="459332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83A5648A-1CC6-466A-ABF9-35E1B0422512}"/>
                  </a:ext>
                </a:extLst>
              </p:cNvPr>
              <p:cNvSpPr/>
              <p:nvPr/>
            </p:nvSpPr>
            <p:spPr bwMode="auto">
              <a:xfrm>
                <a:off x="7318839" y="4783821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AFED066D-CDCB-4456-A09E-F351EFB5E7F0}"/>
                  </a:ext>
                </a:extLst>
              </p:cNvPr>
              <p:cNvSpPr/>
              <p:nvPr/>
            </p:nvSpPr>
            <p:spPr bwMode="auto">
              <a:xfrm>
                <a:off x="7521245" y="4788583"/>
                <a:ext cx="177848" cy="17784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26112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Microsoft Office PowerPoint</Application>
  <PresentationFormat>A4 210 x 297 mm</PresentationFormat>
  <Paragraphs>70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HGP明朝B</vt:lpstr>
      <vt:lpstr>メイリオ</vt:lpstr>
      <vt:lpstr>Arial</vt:lpstr>
      <vt:lpstr>Calibri</vt:lpstr>
      <vt:lpstr>Impact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pptxa84_囲碁教室生徒募集の貼り紙テンプレート</dc:title>
  <dc:subject>pptxa84_囲碁教室生徒募集の貼り紙テンプレート</dc:subject>
  <dc:creator>でじけろお</dc:creator>
  <cp:lastModifiedBy/>
  <cp:revision>1</cp:revision>
  <dcterms:created xsi:type="dcterms:W3CDTF">2014-01-30T05:12:09Z</dcterms:created>
  <dcterms:modified xsi:type="dcterms:W3CDTF">2019-07-10T12:55:34Z</dcterms:modified>
  <cp:category/>
  <cp:version>1</cp:version>
</cp:coreProperties>
</file>